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20"/>
  </p:handoutMasterIdLst>
  <p:sldIdLst>
    <p:sldId id="256" r:id="rId2"/>
    <p:sldId id="257" r:id="rId3"/>
    <p:sldId id="262" r:id="rId4"/>
    <p:sldId id="263" r:id="rId5"/>
    <p:sldId id="264" r:id="rId6"/>
    <p:sldId id="259" r:id="rId7"/>
    <p:sldId id="260" r:id="rId8"/>
    <p:sldId id="261" r:id="rId9"/>
    <p:sldId id="265" r:id="rId10"/>
    <p:sldId id="266" r:id="rId11"/>
    <p:sldId id="268" r:id="rId12"/>
    <p:sldId id="270" r:id="rId13"/>
    <p:sldId id="267" r:id="rId14"/>
    <p:sldId id="269" r:id="rId15"/>
    <p:sldId id="272" r:id="rId16"/>
    <p:sldId id="271" r:id="rId17"/>
    <p:sldId id="273" r:id="rId18"/>
    <p:sldId id="258" r:id="rId19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05" autoAdjust="0"/>
    <p:restoredTop sz="94660"/>
  </p:normalViewPr>
  <p:slideViewPr>
    <p:cSldViewPr>
      <p:cViewPr varScale="1">
        <p:scale>
          <a:sx n="45" d="100"/>
          <a:sy n="45" d="100"/>
        </p:scale>
        <p:origin x="-6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CB7C4-8030-4386-AD63-683D1D18A121}" type="doc">
      <dgm:prSet loTypeId="urn:microsoft.com/office/officeart/2005/8/layout/radial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51662DA-4FF2-43E2-8A61-62CC54F55372}">
      <dgm:prSet phldrT="[Text]" custT="1"/>
      <dgm:spPr/>
      <dgm:t>
        <a:bodyPr/>
        <a:lstStyle/>
        <a:p>
          <a:r>
            <a:rPr lang="en-US" sz="1200" dirty="0" smtClean="0"/>
            <a:t>Plan</a:t>
          </a:r>
          <a:endParaRPr lang="en-US" sz="1200" dirty="0"/>
        </a:p>
      </dgm:t>
    </dgm:pt>
    <dgm:pt modelId="{53DCF393-36B9-49BB-ADE4-6ED43FE2DC18}" type="parTrans" cxnId="{4CD21936-4DF6-4175-B9B3-ED895EDE688B}">
      <dgm:prSet/>
      <dgm:spPr/>
      <dgm:t>
        <a:bodyPr/>
        <a:lstStyle/>
        <a:p>
          <a:endParaRPr lang="en-US"/>
        </a:p>
      </dgm:t>
    </dgm:pt>
    <dgm:pt modelId="{C0C7B6A9-BA58-4A65-886A-F9C628A10EA3}" type="sibTrans" cxnId="{4CD21936-4DF6-4175-B9B3-ED895EDE688B}">
      <dgm:prSet/>
      <dgm:spPr/>
      <dgm:t>
        <a:bodyPr/>
        <a:lstStyle/>
        <a:p>
          <a:endParaRPr lang="en-US"/>
        </a:p>
      </dgm:t>
    </dgm:pt>
    <dgm:pt modelId="{CD802B00-48F2-4D2C-BB8A-FBC4A2003DDB}">
      <dgm:prSet phldrT="[Text]" custT="1"/>
      <dgm:spPr/>
      <dgm:t>
        <a:bodyPr/>
        <a:lstStyle/>
        <a:p>
          <a:r>
            <a:rPr lang="en-US" sz="1200" dirty="0" smtClean="0"/>
            <a:t>Do</a:t>
          </a:r>
          <a:endParaRPr lang="en-US" sz="1200" dirty="0"/>
        </a:p>
      </dgm:t>
    </dgm:pt>
    <dgm:pt modelId="{386C8E8F-5F25-49A2-B624-BDB2775D8E68}" type="parTrans" cxnId="{A4C61FFF-7BB0-4802-9282-0DCA8B201FA6}">
      <dgm:prSet/>
      <dgm:spPr/>
      <dgm:t>
        <a:bodyPr/>
        <a:lstStyle/>
        <a:p>
          <a:endParaRPr lang="en-US"/>
        </a:p>
      </dgm:t>
    </dgm:pt>
    <dgm:pt modelId="{68B86047-2C06-4F06-954D-DDE7332DBEB5}" type="sibTrans" cxnId="{A4C61FFF-7BB0-4802-9282-0DCA8B201FA6}">
      <dgm:prSet/>
      <dgm:spPr/>
      <dgm:t>
        <a:bodyPr/>
        <a:lstStyle/>
        <a:p>
          <a:endParaRPr lang="en-US"/>
        </a:p>
      </dgm:t>
    </dgm:pt>
    <dgm:pt modelId="{45B63171-C388-48C8-B0E9-EB9FCE07C29E}">
      <dgm:prSet phldrT="[Text]" custT="1"/>
      <dgm:spPr/>
      <dgm:t>
        <a:bodyPr/>
        <a:lstStyle/>
        <a:p>
          <a:r>
            <a:rPr lang="en-US" sz="1200" dirty="0" smtClean="0"/>
            <a:t>Study</a:t>
          </a:r>
          <a:endParaRPr lang="en-US" sz="1200" dirty="0"/>
        </a:p>
      </dgm:t>
    </dgm:pt>
    <dgm:pt modelId="{D1D5469C-301A-477F-BF22-D81171A1C66F}" type="parTrans" cxnId="{F2EDEADD-56A0-49EC-A492-39D0F09E8B0F}">
      <dgm:prSet/>
      <dgm:spPr/>
      <dgm:t>
        <a:bodyPr/>
        <a:lstStyle/>
        <a:p>
          <a:endParaRPr lang="en-US"/>
        </a:p>
      </dgm:t>
    </dgm:pt>
    <dgm:pt modelId="{96DA918D-39CC-47C7-BDC0-2FD307E24CD6}" type="sibTrans" cxnId="{F2EDEADD-56A0-49EC-A492-39D0F09E8B0F}">
      <dgm:prSet/>
      <dgm:spPr/>
      <dgm:t>
        <a:bodyPr/>
        <a:lstStyle/>
        <a:p>
          <a:endParaRPr lang="en-US"/>
        </a:p>
      </dgm:t>
    </dgm:pt>
    <dgm:pt modelId="{65B33C0C-C93F-4970-A355-05E368EC19A7}">
      <dgm:prSet phldrT="[Text]" custT="1"/>
      <dgm:spPr/>
      <dgm:t>
        <a:bodyPr/>
        <a:lstStyle/>
        <a:p>
          <a:r>
            <a:rPr lang="en-US" sz="1200" dirty="0" smtClean="0"/>
            <a:t>Act</a:t>
          </a:r>
          <a:endParaRPr lang="en-US" sz="1200" dirty="0"/>
        </a:p>
      </dgm:t>
    </dgm:pt>
    <dgm:pt modelId="{2D7AF58A-E2A1-4B85-8B51-20122F986600}" type="parTrans" cxnId="{5AD649A8-48DE-4984-8979-EDAA54B742DD}">
      <dgm:prSet/>
      <dgm:spPr/>
      <dgm:t>
        <a:bodyPr/>
        <a:lstStyle/>
        <a:p>
          <a:endParaRPr lang="en-US"/>
        </a:p>
      </dgm:t>
    </dgm:pt>
    <dgm:pt modelId="{B4BA5A62-8F32-4B9C-8F8E-C20DA89B65EF}" type="sibTrans" cxnId="{5AD649A8-48DE-4984-8979-EDAA54B742DD}">
      <dgm:prSet/>
      <dgm:spPr/>
      <dgm:t>
        <a:bodyPr/>
        <a:lstStyle/>
        <a:p>
          <a:endParaRPr lang="en-US"/>
        </a:p>
      </dgm:t>
    </dgm:pt>
    <dgm:pt modelId="{8AFAFEB9-6CE5-4E42-9CB6-D283C9824F2B}">
      <dgm:prSet phldrT="[Text]" custT="1"/>
      <dgm:spPr/>
      <dgm:t>
        <a:bodyPr/>
        <a:lstStyle/>
        <a:p>
          <a:r>
            <a:rPr lang="en-US" sz="900" dirty="0" smtClean="0"/>
            <a:t>Continuous Improvement</a:t>
          </a:r>
          <a:endParaRPr lang="en-US" sz="900" dirty="0"/>
        </a:p>
      </dgm:t>
    </dgm:pt>
    <dgm:pt modelId="{5B092157-2211-41DC-91BC-7BE114A214D2}" type="sibTrans" cxnId="{F966079A-F2E2-421A-8057-1B9C6B780D95}">
      <dgm:prSet/>
      <dgm:spPr/>
      <dgm:t>
        <a:bodyPr/>
        <a:lstStyle/>
        <a:p>
          <a:endParaRPr lang="en-US"/>
        </a:p>
      </dgm:t>
    </dgm:pt>
    <dgm:pt modelId="{9506AD18-B964-4A3E-B8DF-9CC71C5B5331}" type="parTrans" cxnId="{F966079A-F2E2-421A-8057-1B9C6B780D95}">
      <dgm:prSet/>
      <dgm:spPr/>
      <dgm:t>
        <a:bodyPr/>
        <a:lstStyle/>
        <a:p>
          <a:endParaRPr lang="en-US"/>
        </a:p>
      </dgm:t>
    </dgm:pt>
    <dgm:pt modelId="{BB7F2F02-738F-4CC9-B98B-60809ED10E51}" type="pres">
      <dgm:prSet presAssocID="{367CB7C4-8030-4386-AD63-683D1D18A1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BF0773-61FC-4749-A6B9-73D0690EF897}" type="pres">
      <dgm:prSet presAssocID="{8AFAFEB9-6CE5-4E42-9CB6-D283C9824F2B}" presName="centerShape" presStyleLbl="node0" presStyleIdx="0" presStyleCnt="1"/>
      <dgm:spPr/>
      <dgm:t>
        <a:bodyPr/>
        <a:lstStyle/>
        <a:p>
          <a:endParaRPr lang="en-US"/>
        </a:p>
      </dgm:t>
    </dgm:pt>
    <dgm:pt modelId="{DA913ABE-21E0-44C3-A65C-8AF3CEF59DB0}" type="pres">
      <dgm:prSet presAssocID="{C51662DA-4FF2-43E2-8A61-62CC54F553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4BABC7-F866-415B-AB64-0C1D5A72A010}" type="pres">
      <dgm:prSet presAssocID="{C51662DA-4FF2-43E2-8A61-62CC54F55372}" presName="dummy" presStyleCnt="0"/>
      <dgm:spPr/>
    </dgm:pt>
    <dgm:pt modelId="{B8AC0C37-349E-4E07-80A1-8F0AE614A7B6}" type="pres">
      <dgm:prSet presAssocID="{C0C7B6A9-BA58-4A65-886A-F9C628A10EA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7481A0D-C8B3-421A-BF5D-A5E2C0180C85}" type="pres">
      <dgm:prSet presAssocID="{CD802B00-48F2-4D2C-BB8A-FBC4A2003D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32170-274B-4452-A8B2-C07EB6F64DA7}" type="pres">
      <dgm:prSet presAssocID="{CD802B00-48F2-4D2C-BB8A-FBC4A2003DDB}" presName="dummy" presStyleCnt="0"/>
      <dgm:spPr/>
    </dgm:pt>
    <dgm:pt modelId="{60780E31-EABB-4002-8087-28C9F3113501}" type="pres">
      <dgm:prSet presAssocID="{68B86047-2C06-4F06-954D-DDE7332DBEB5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0AD8E2D-EA34-4883-9C1D-E1405AD2A45F}" type="pres">
      <dgm:prSet presAssocID="{45B63171-C388-48C8-B0E9-EB9FCE07C29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355CE-F878-40F6-A180-7C505D84B7D2}" type="pres">
      <dgm:prSet presAssocID="{45B63171-C388-48C8-B0E9-EB9FCE07C29E}" presName="dummy" presStyleCnt="0"/>
      <dgm:spPr/>
    </dgm:pt>
    <dgm:pt modelId="{67B58300-3AED-44C9-AFB2-EE9C995B837C}" type="pres">
      <dgm:prSet presAssocID="{96DA918D-39CC-47C7-BDC0-2FD307E24CD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A1F5D2B-46DD-4F84-AA1A-0666592A6466}" type="pres">
      <dgm:prSet presAssocID="{65B33C0C-C93F-4970-A355-05E368EC19A7}" presName="node" presStyleLbl="node1" presStyleIdx="3" presStyleCnt="4" custRadScaleRad="99039" custRadScaleInc="-4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40C0A-BCB6-4FE0-8409-813E6E990E66}" type="pres">
      <dgm:prSet presAssocID="{65B33C0C-C93F-4970-A355-05E368EC19A7}" presName="dummy" presStyleCnt="0"/>
      <dgm:spPr/>
    </dgm:pt>
    <dgm:pt modelId="{78FD2A06-AEC9-4BC6-94BA-ECB5EB28EC4D}" type="pres">
      <dgm:prSet presAssocID="{B4BA5A62-8F32-4B9C-8F8E-C20DA89B65EF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E4348548-37B9-4FB8-A603-53DDF6BF93DA}" type="presOf" srcId="{CD802B00-48F2-4D2C-BB8A-FBC4A2003DDB}" destId="{A7481A0D-C8B3-421A-BF5D-A5E2C0180C85}" srcOrd="0" destOrd="0" presId="urn:microsoft.com/office/officeart/2005/8/layout/radial6"/>
    <dgm:cxn modelId="{20F0F53D-2518-4E4F-9232-51A3DB8C2710}" type="presOf" srcId="{68B86047-2C06-4F06-954D-DDE7332DBEB5}" destId="{60780E31-EABB-4002-8087-28C9F3113501}" srcOrd="0" destOrd="0" presId="urn:microsoft.com/office/officeart/2005/8/layout/radial6"/>
    <dgm:cxn modelId="{3DCB3562-D496-4EC6-8221-ED87F500961F}" type="presOf" srcId="{B4BA5A62-8F32-4B9C-8F8E-C20DA89B65EF}" destId="{78FD2A06-AEC9-4BC6-94BA-ECB5EB28EC4D}" srcOrd="0" destOrd="0" presId="urn:microsoft.com/office/officeart/2005/8/layout/radial6"/>
    <dgm:cxn modelId="{08B34E15-6C00-4E9E-9FBA-2FD38A50F30E}" type="presOf" srcId="{C0C7B6A9-BA58-4A65-886A-F9C628A10EA3}" destId="{B8AC0C37-349E-4E07-80A1-8F0AE614A7B6}" srcOrd="0" destOrd="0" presId="urn:microsoft.com/office/officeart/2005/8/layout/radial6"/>
    <dgm:cxn modelId="{4CD21936-4DF6-4175-B9B3-ED895EDE688B}" srcId="{8AFAFEB9-6CE5-4E42-9CB6-D283C9824F2B}" destId="{C51662DA-4FF2-43E2-8A61-62CC54F55372}" srcOrd="0" destOrd="0" parTransId="{53DCF393-36B9-49BB-ADE4-6ED43FE2DC18}" sibTransId="{C0C7B6A9-BA58-4A65-886A-F9C628A10EA3}"/>
    <dgm:cxn modelId="{F966079A-F2E2-421A-8057-1B9C6B780D95}" srcId="{367CB7C4-8030-4386-AD63-683D1D18A121}" destId="{8AFAFEB9-6CE5-4E42-9CB6-D283C9824F2B}" srcOrd="0" destOrd="0" parTransId="{9506AD18-B964-4A3E-B8DF-9CC71C5B5331}" sibTransId="{5B092157-2211-41DC-91BC-7BE114A214D2}"/>
    <dgm:cxn modelId="{2377ABF1-9041-49FE-80E1-2498C3958185}" type="presOf" srcId="{45B63171-C388-48C8-B0E9-EB9FCE07C29E}" destId="{D0AD8E2D-EA34-4883-9C1D-E1405AD2A45F}" srcOrd="0" destOrd="0" presId="urn:microsoft.com/office/officeart/2005/8/layout/radial6"/>
    <dgm:cxn modelId="{EEE22FCA-93E4-4362-BB8E-1904ED6A86B4}" type="presOf" srcId="{65B33C0C-C93F-4970-A355-05E368EC19A7}" destId="{8A1F5D2B-46DD-4F84-AA1A-0666592A6466}" srcOrd="0" destOrd="0" presId="urn:microsoft.com/office/officeart/2005/8/layout/radial6"/>
    <dgm:cxn modelId="{A4C61FFF-7BB0-4802-9282-0DCA8B201FA6}" srcId="{8AFAFEB9-6CE5-4E42-9CB6-D283C9824F2B}" destId="{CD802B00-48F2-4D2C-BB8A-FBC4A2003DDB}" srcOrd="1" destOrd="0" parTransId="{386C8E8F-5F25-49A2-B624-BDB2775D8E68}" sibTransId="{68B86047-2C06-4F06-954D-DDE7332DBEB5}"/>
    <dgm:cxn modelId="{8CE7E70E-0701-4B9A-9E9B-C85F3D4BC155}" type="presOf" srcId="{367CB7C4-8030-4386-AD63-683D1D18A121}" destId="{BB7F2F02-738F-4CC9-B98B-60809ED10E51}" srcOrd="0" destOrd="0" presId="urn:microsoft.com/office/officeart/2005/8/layout/radial6"/>
    <dgm:cxn modelId="{FB141F3C-2591-413B-B0C0-4FFB9D00764B}" type="presOf" srcId="{96DA918D-39CC-47C7-BDC0-2FD307E24CD6}" destId="{67B58300-3AED-44C9-AFB2-EE9C995B837C}" srcOrd="0" destOrd="0" presId="urn:microsoft.com/office/officeart/2005/8/layout/radial6"/>
    <dgm:cxn modelId="{CE75B38E-6C6F-4A82-9C2B-3A5B00D5C897}" type="presOf" srcId="{C51662DA-4FF2-43E2-8A61-62CC54F55372}" destId="{DA913ABE-21E0-44C3-A65C-8AF3CEF59DB0}" srcOrd="0" destOrd="0" presId="urn:microsoft.com/office/officeart/2005/8/layout/radial6"/>
    <dgm:cxn modelId="{934428F4-CFD6-4196-98C7-8970ABAEFBA1}" type="presOf" srcId="{8AFAFEB9-6CE5-4E42-9CB6-D283C9824F2B}" destId="{ACBF0773-61FC-4749-A6B9-73D0690EF897}" srcOrd="0" destOrd="0" presId="urn:microsoft.com/office/officeart/2005/8/layout/radial6"/>
    <dgm:cxn modelId="{F2EDEADD-56A0-49EC-A492-39D0F09E8B0F}" srcId="{8AFAFEB9-6CE5-4E42-9CB6-D283C9824F2B}" destId="{45B63171-C388-48C8-B0E9-EB9FCE07C29E}" srcOrd="2" destOrd="0" parTransId="{D1D5469C-301A-477F-BF22-D81171A1C66F}" sibTransId="{96DA918D-39CC-47C7-BDC0-2FD307E24CD6}"/>
    <dgm:cxn modelId="{5AD649A8-48DE-4984-8979-EDAA54B742DD}" srcId="{8AFAFEB9-6CE5-4E42-9CB6-D283C9824F2B}" destId="{65B33C0C-C93F-4970-A355-05E368EC19A7}" srcOrd="3" destOrd="0" parTransId="{2D7AF58A-E2A1-4B85-8B51-20122F986600}" sibTransId="{B4BA5A62-8F32-4B9C-8F8E-C20DA89B65EF}"/>
    <dgm:cxn modelId="{FA2B62E7-2B06-4EC1-BDFF-2466CCD7F58F}" type="presParOf" srcId="{BB7F2F02-738F-4CC9-B98B-60809ED10E51}" destId="{ACBF0773-61FC-4749-A6B9-73D0690EF897}" srcOrd="0" destOrd="0" presId="urn:microsoft.com/office/officeart/2005/8/layout/radial6"/>
    <dgm:cxn modelId="{EE7E6587-1E54-48CA-9202-1A4E20F1EDEF}" type="presParOf" srcId="{BB7F2F02-738F-4CC9-B98B-60809ED10E51}" destId="{DA913ABE-21E0-44C3-A65C-8AF3CEF59DB0}" srcOrd="1" destOrd="0" presId="urn:microsoft.com/office/officeart/2005/8/layout/radial6"/>
    <dgm:cxn modelId="{E0563398-A222-4FFB-B380-E45BBE295524}" type="presParOf" srcId="{BB7F2F02-738F-4CC9-B98B-60809ED10E51}" destId="{1B4BABC7-F866-415B-AB64-0C1D5A72A010}" srcOrd="2" destOrd="0" presId="urn:microsoft.com/office/officeart/2005/8/layout/radial6"/>
    <dgm:cxn modelId="{ADEA044D-0249-4EDE-9757-F0446D2A5AD5}" type="presParOf" srcId="{BB7F2F02-738F-4CC9-B98B-60809ED10E51}" destId="{B8AC0C37-349E-4E07-80A1-8F0AE614A7B6}" srcOrd="3" destOrd="0" presId="urn:microsoft.com/office/officeart/2005/8/layout/radial6"/>
    <dgm:cxn modelId="{E6AAF383-C121-40CD-B928-E412247674E0}" type="presParOf" srcId="{BB7F2F02-738F-4CC9-B98B-60809ED10E51}" destId="{A7481A0D-C8B3-421A-BF5D-A5E2C0180C85}" srcOrd="4" destOrd="0" presId="urn:microsoft.com/office/officeart/2005/8/layout/radial6"/>
    <dgm:cxn modelId="{0EAE86E6-9179-4D43-BD85-2B5662005671}" type="presParOf" srcId="{BB7F2F02-738F-4CC9-B98B-60809ED10E51}" destId="{7A032170-274B-4452-A8B2-C07EB6F64DA7}" srcOrd="5" destOrd="0" presId="urn:microsoft.com/office/officeart/2005/8/layout/radial6"/>
    <dgm:cxn modelId="{AD773098-8765-4F8B-AF5C-87202B6B88E9}" type="presParOf" srcId="{BB7F2F02-738F-4CC9-B98B-60809ED10E51}" destId="{60780E31-EABB-4002-8087-28C9F3113501}" srcOrd="6" destOrd="0" presId="urn:microsoft.com/office/officeart/2005/8/layout/radial6"/>
    <dgm:cxn modelId="{10B8C8D6-E553-4B77-AB53-0A433FA6C50F}" type="presParOf" srcId="{BB7F2F02-738F-4CC9-B98B-60809ED10E51}" destId="{D0AD8E2D-EA34-4883-9C1D-E1405AD2A45F}" srcOrd="7" destOrd="0" presId="urn:microsoft.com/office/officeart/2005/8/layout/radial6"/>
    <dgm:cxn modelId="{2CF90C43-9ACB-4E3C-ACE0-67904B5123F1}" type="presParOf" srcId="{BB7F2F02-738F-4CC9-B98B-60809ED10E51}" destId="{992355CE-F878-40F6-A180-7C505D84B7D2}" srcOrd="8" destOrd="0" presId="urn:microsoft.com/office/officeart/2005/8/layout/radial6"/>
    <dgm:cxn modelId="{63960226-7710-4241-BA6A-CAD462AAACB9}" type="presParOf" srcId="{BB7F2F02-738F-4CC9-B98B-60809ED10E51}" destId="{67B58300-3AED-44C9-AFB2-EE9C995B837C}" srcOrd="9" destOrd="0" presId="urn:microsoft.com/office/officeart/2005/8/layout/radial6"/>
    <dgm:cxn modelId="{F4FB99F6-4623-40F6-902F-F2EF3AABAEAC}" type="presParOf" srcId="{BB7F2F02-738F-4CC9-B98B-60809ED10E51}" destId="{8A1F5D2B-46DD-4F84-AA1A-0666592A6466}" srcOrd="10" destOrd="0" presId="urn:microsoft.com/office/officeart/2005/8/layout/radial6"/>
    <dgm:cxn modelId="{FE216C53-4F56-43D2-9D5E-B3C5E40EE4BB}" type="presParOf" srcId="{BB7F2F02-738F-4CC9-B98B-60809ED10E51}" destId="{70E40C0A-BCB6-4FE0-8409-813E6E990E66}" srcOrd="11" destOrd="0" presId="urn:microsoft.com/office/officeart/2005/8/layout/radial6"/>
    <dgm:cxn modelId="{B36C9303-91E3-4DC8-A24E-417E4334C6C1}" type="presParOf" srcId="{BB7F2F02-738F-4CC9-B98B-60809ED10E51}" destId="{78FD2A06-AEC9-4BC6-94BA-ECB5EB28EC4D}" srcOrd="12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BDF793-009C-45E0-8353-FC7E63AF5DE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27CE03-D1F7-4774-99DF-3B574496AA7B}">
      <dgm:prSet phldrT="[Text]"/>
      <dgm:spPr/>
      <dgm:t>
        <a:bodyPr/>
        <a:lstStyle/>
        <a:p>
          <a:r>
            <a:rPr lang="en-US" dirty="0" smtClean="0"/>
            <a:t>Data</a:t>
          </a:r>
          <a:endParaRPr lang="en-US" dirty="0"/>
        </a:p>
      </dgm:t>
    </dgm:pt>
    <dgm:pt modelId="{33505684-432E-427A-8CED-DEA2544C3E25}" type="parTrans" cxnId="{24B2FC7B-5998-4F7B-BEFE-31B61460EDDC}">
      <dgm:prSet/>
      <dgm:spPr/>
      <dgm:t>
        <a:bodyPr/>
        <a:lstStyle/>
        <a:p>
          <a:endParaRPr lang="en-US"/>
        </a:p>
      </dgm:t>
    </dgm:pt>
    <dgm:pt modelId="{483464E0-2C1C-4EE0-91D0-F0D189D334FE}" type="sibTrans" cxnId="{24B2FC7B-5998-4F7B-BEFE-31B61460EDDC}">
      <dgm:prSet/>
      <dgm:spPr/>
      <dgm:t>
        <a:bodyPr/>
        <a:lstStyle/>
        <a:p>
          <a:endParaRPr lang="en-US"/>
        </a:p>
      </dgm:t>
    </dgm:pt>
    <dgm:pt modelId="{87FFED05-BBF4-44BF-A3B4-22B732C901DB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Use data to target one academic area in need of improvement for your class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C337F895-D4BA-4B61-BA97-FB16B01BEBAB}" type="parTrans" cxnId="{E78C45E9-E56A-45AD-B4C0-A6308C595767}">
      <dgm:prSet/>
      <dgm:spPr/>
      <dgm:t>
        <a:bodyPr/>
        <a:lstStyle/>
        <a:p>
          <a:endParaRPr lang="en-US"/>
        </a:p>
      </dgm:t>
    </dgm:pt>
    <dgm:pt modelId="{064FFC46-CA22-4F4C-BA37-38869209C796}" type="sibTrans" cxnId="{E78C45E9-E56A-45AD-B4C0-A6308C595767}">
      <dgm:prSet/>
      <dgm:spPr/>
      <dgm:t>
        <a:bodyPr/>
        <a:lstStyle/>
        <a:p>
          <a:endParaRPr lang="en-US"/>
        </a:p>
      </dgm:t>
    </dgm:pt>
    <dgm:pt modelId="{9D12D693-3EF5-4FB8-AC65-912640A6EFCE}">
      <dgm:prSet phldrT="[Text]"/>
      <dgm:spPr/>
      <dgm:t>
        <a:bodyPr/>
        <a:lstStyle/>
        <a:p>
          <a:r>
            <a:rPr lang="en-US" dirty="0" smtClean="0"/>
            <a:t>Measure of Success</a:t>
          </a:r>
          <a:endParaRPr lang="en-US" dirty="0"/>
        </a:p>
      </dgm:t>
    </dgm:pt>
    <dgm:pt modelId="{B5F57BB9-77C2-472F-B94A-7858796BC41C}" type="parTrans" cxnId="{D51688F8-AE3E-44E9-B944-56419BCC80FE}">
      <dgm:prSet/>
      <dgm:spPr/>
      <dgm:t>
        <a:bodyPr/>
        <a:lstStyle/>
        <a:p>
          <a:endParaRPr lang="en-US"/>
        </a:p>
      </dgm:t>
    </dgm:pt>
    <dgm:pt modelId="{034E8A40-A680-4E9C-A3DC-5D00A75CA57E}" type="sibTrans" cxnId="{D51688F8-AE3E-44E9-B944-56419BCC80FE}">
      <dgm:prSet/>
      <dgm:spPr/>
      <dgm:t>
        <a:bodyPr/>
        <a:lstStyle/>
        <a:p>
          <a:endParaRPr lang="en-US"/>
        </a:p>
      </dgm:t>
    </dgm:pt>
    <dgm:pt modelId="{91CE102E-8BC3-4271-87A8-1A4524095EF1}">
      <dgm:prSet phldrT="[Text]"/>
      <dgm:spPr/>
      <dgm:t>
        <a:bodyPr/>
        <a:lstStyle/>
        <a:p>
          <a:r>
            <a:rPr lang="en-US" dirty="0" smtClean="0"/>
            <a:t>Evidence of flexible grouping, cross-grade grouping</a:t>
          </a:r>
          <a:r>
            <a:rPr lang="en-US" smtClean="0"/>
            <a:t>, sharing of </a:t>
          </a:r>
          <a:r>
            <a:rPr lang="en-US" dirty="0" smtClean="0"/>
            <a:t>lesson plans </a:t>
          </a:r>
          <a:r>
            <a:rPr lang="en-US" smtClean="0"/>
            <a:t>and resources</a:t>
          </a:r>
          <a:endParaRPr lang="en-US" dirty="0"/>
        </a:p>
      </dgm:t>
    </dgm:pt>
    <dgm:pt modelId="{40206A8A-14D9-49D6-BA8E-BB3D181F4C91}" type="parTrans" cxnId="{7F35E24B-9667-48B4-A9D6-7F575453E352}">
      <dgm:prSet/>
      <dgm:spPr/>
      <dgm:t>
        <a:bodyPr/>
        <a:lstStyle/>
        <a:p>
          <a:endParaRPr lang="en-US"/>
        </a:p>
      </dgm:t>
    </dgm:pt>
    <dgm:pt modelId="{05F0AE22-DE61-4C7A-AF2A-2E8DBAFC3487}" type="sibTrans" cxnId="{7F35E24B-9667-48B4-A9D6-7F575453E352}">
      <dgm:prSet/>
      <dgm:spPr/>
      <dgm:t>
        <a:bodyPr/>
        <a:lstStyle/>
        <a:p>
          <a:endParaRPr lang="en-US"/>
        </a:p>
      </dgm:t>
    </dgm:pt>
    <dgm:pt modelId="{AA65EA46-301C-47D7-8698-27FCB06918AA}">
      <dgm:prSet phldrT="[Text]"/>
      <dgm:spPr/>
      <dgm:t>
        <a:bodyPr/>
        <a:lstStyle/>
        <a:p>
          <a:r>
            <a:rPr lang="en-US" dirty="0" smtClean="0"/>
            <a:t>Big</a:t>
          </a:r>
        </a:p>
        <a:p>
          <a:r>
            <a:rPr lang="en-US" dirty="0" smtClean="0"/>
            <a:t>Goal</a:t>
          </a:r>
          <a:endParaRPr lang="en-US" dirty="0"/>
        </a:p>
      </dgm:t>
    </dgm:pt>
    <dgm:pt modelId="{7223D1E5-3609-4081-94E8-7F76FADA6F19}" type="parTrans" cxnId="{F956EA8B-1264-477B-B313-7AD8D7776FB0}">
      <dgm:prSet/>
      <dgm:spPr/>
      <dgm:t>
        <a:bodyPr/>
        <a:lstStyle/>
        <a:p>
          <a:endParaRPr lang="en-US"/>
        </a:p>
      </dgm:t>
    </dgm:pt>
    <dgm:pt modelId="{66F31CD0-E657-4A65-8DEC-06E02802017C}" type="sibTrans" cxnId="{F956EA8B-1264-477B-B313-7AD8D7776FB0}">
      <dgm:prSet/>
      <dgm:spPr/>
      <dgm:t>
        <a:bodyPr/>
        <a:lstStyle/>
        <a:p>
          <a:endParaRPr lang="en-US"/>
        </a:p>
      </dgm:t>
    </dgm:pt>
    <dgm:pt modelId="{1B055DD0-5559-4494-BC07-3939272BC3C7}">
      <dgm:prSet phldrT="[Text]"/>
      <dgm:spPr/>
      <dgm:t>
        <a:bodyPr/>
        <a:lstStyle/>
        <a:p>
          <a:r>
            <a:rPr lang="en-US" dirty="0" smtClean="0"/>
            <a:t>Increased student growth</a:t>
          </a:r>
          <a:endParaRPr lang="en-US" dirty="0"/>
        </a:p>
      </dgm:t>
    </dgm:pt>
    <dgm:pt modelId="{2279338E-8EE9-47D6-9333-2B6CD8EA310E}" type="parTrans" cxnId="{794DE51C-3CF0-4122-9041-DD8E7C214EBF}">
      <dgm:prSet/>
      <dgm:spPr/>
      <dgm:t>
        <a:bodyPr/>
        <a:lstStyle/>
        <a:p>
          <a:endParaRPr lang="en-US"/>
        </a:p>
      </dgm:t>
    </dgm:pt>
    <dgm:pt modelId="{1D3A5819-7689-453E-BCD4-7CAF4331EC62}" type="sibTrans" cxnId="{794DE51C-3CF0-4122-9041-DD8E7C214EBF}">
      <dgm:prSet/>
      <dgm:spPr/>
      <dgm:t>
        <a:bodyPr/>
        <a:lstStyle/>
        <a:p>
          <a:endParaRPr lang="en-US"/>
        </a:p>
      </dgm:t>
    </dgm:pt>
    <dgm:pt modelId="{CD8AFC1F-9F60-4F24-9249-4F94B6E3CF0C}" type="pres">
      <dgm:prSet presAssocID="{0ABDF793-009C-45E0-8353-FC7E63AF5DE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498ED3-DCF9-457A-AAFA-A1DC2D418C20}" type="pres">
      <dgm:prSet presAssocID="{7327CE03-D1F7-4774-99DF-3B574496AA7B}" presName="compNode" presStyleCnt="0"/>
      <dgm:spPr/>
    </dgm:pt>
    <dgm:pt modelId="{6647D66B-75B0-4B19-8F99-365D223827EA}" type="pres">
      <dgm:prSet presAssocID="{7327CE03-D1F7-4774-99DF-3B574496AA7B}" presName="noGeometry" presStyleCnt="0"/>
      <dgm:spPr/>
    </dgm:pt>
    <dgm:pt modelId="{153A91DC-C9B5-4FB6-81E5-0F10C02C950B}" type="pres">
      <dgm:prSet presAssocID="{7327CE03-D1F7-4774-99DF-3B574496AA7B}" presName="childTextVisible" presStyleLbl="bgAccFollowNode1" presStyleIdx="0" presStyleCnt="3" custScaleY="133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F24482-9C16-42BE-B9EC-E19AD45BD675}" type="pres">
      <dgm:prSet presAssocID="{7327CE03-D1F7-4774-99DF-3B574496AA7B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56592982-FFF9-401F-A121-5DF93F16E601}" type="pres">
      <dgm:prSet presAssocID="{7327CE03-D1F7-4774-99DF-3B574496AA7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EA2E6-1C6D-4EF7-BEEA-0364944F54B6}" type="pres">
      <dgm:prSet presAssocID="{7327CE03-D1F7-4774-99DF-3B574496AA7B}" presName="aSpace" presStyleCnt="0"/>
      <dgm:spPr/>
    </dgm:pt>
    <dgm:pt modelId="{45BED967-45F1-48BA-B7A8-DA3555021E3F}" type="pres">
      <dgm:prSet presAssocID="{9D12D693-3EF5-4FB8-AC65-912640A6EFCE}" presName="compNode" presStyleCnt="0"/>
      <dgm:spPr/>
    </dgm:pt>
    <dgm:pt modelId="{90AC507E-891E-451D-807F-9E589278B569}" type="pres">
      <dgm:prSet presAssocID="{9D12D693-3EF5-4FB8-AC65-912640A6EFCE}" presName="noGeometry" presStyleCnt="0"/>
      <dgm:spPr/>
    </dgm:pt>
    <dgm:pt modelId="{4D3696A5-9FA1-44EE-85BA-AA867517CA40}" type="pres">
      <dgm:prSet presAssocID="{9D12D693-3EF5-4FB8-AC65-912640A6EFCE}" presName="childTextVisible" presStyleLbl="bgAccFollowNode1" presStyleIdx="1" presStyleCnt="3" custScaleY="133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CA1E3-C33E-4A96-9580-9E6F5BD60A39}" type="pres">
      <dgm:prSet presAssocID="{9D12D693-3EF5-4FB8-AC65-912640A6EFCE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21555574-D4A7-4A40-8637-AE2115CB0C88}" type="pres">
      <dgm:prSet presAssocID="{9D12D693-3EF5-4FB8-AC65-912640A6EF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CBC3E-F761-4B97-8351-3F08275AE01F}" type="pres">
      <dgm:prSet presAssocID="{9D12D693-3EF5-4FB8-AC65-912640A6EFCE}" presName="aSpace" presStyleCnt="0"/>
      <dgm:spPr/>
    </dgm:pt>
    <dgm:pt modelId="{F01CD0F8-8171-48C3-B05C-56A3366A88EC}" type="pres">
      <dgm:prSet presAssocID="{AA65EA46-301C-47D7-8698-27FCB06918AA}" presName="compNode" presStyleCnt="0"/>
      <dgm:spPr/>
    </dgm:pt>
    <dgm:pt modelId="{64595113-08CF-4EEA-8615-CBD8419255E0}" type="pres">
      <dgm:prSet presAssocID="{AA65EA46-301C-47D7-8698-27FCB06918AA}" presName="noGeometry" presStyleCnt="0"/>
      <dgm:spPr/>
    </dgm:pt>
    <dgm:pt modelId="{BDB5ADE8-6266-4694-8B6E-0B09360AB16C}" type="pres">
      <dgm:prSet presAssocID="{AA65EA46-301C-47D7-8698-27FCB06918AA}" presName="childTextVisible" presStyleLbl="bgAccFollowNode1" presStyleIdx="2" presStyleCnt="3" custScaleY="133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921026-C5D8-434B-8DF2-77278C424040}" type="pres">
      <dgm:prSet presAssocID="{AA65EA46-301C-47D7-8698-27FCB06918AA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EC51C412-1ABB-4392-BF37-D003EE6873A9}" type="pres">
      <dgm:prSet presAssocID="{AA65EA46-301C-47D7-8698-27FCB06918A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1688F8-AE3E-44E9-B944-56419BCC80FE}" srcId="{0ABDF793-009C-45E0-8353-FC7E63AF5DE8}" destId="{9D12D693-3EF5-4FB8-AC65-912640A6EFCE}" srcOrd="1" destOrd="0" parTransId="{B5F57BB9-77C2-472F-B94A-7858796BC41C}" sibTransId="{034E8A40-A680-4E9C-A3DC-5D00A75CA57E}"/>
    <dgm:cxn modelId="{E4D441FD-C8A8-4E97-BCD1-3A4EC05D7DFB}" type="presOf" srcId="{91CE102E-8BC3-4271-87A8-1A4524095EF1}" destId="{A86CA1E3-C33E-4A96-9580-9E6F5BD60A39}" srcOrd="1" destOrd="0" presId="urn:microsoft.com/office/officeart/2005/8/layout/hProcess6"/>
    <dgm:cxn modelId="{E78C45E9-E56A-45AD-B4C0-A6308C595767}" srcId="{7327CE03-D1F7-4774-99DF-3B574496AA7B}" destId="{87FFED05-BBF4-44BF-A3B4-22B732C901DB}" srcOrd="0" destOrd="0" parTransId="{C337F895-D4BA-4B61-BA97-FB16B01BEBAB}" sibTransId="{064FFC46-CA22-4F4C-BA37-38869209C796}"/>
    <dgm:cxn modelId="{CFD5703F-597A-4EB2-BA2A-4E0D11D708BA}" type="presOf" srcId="{9D12D693-3EF5-4FB8-AC65-912640A6EFCE}" destId="{21555574-D4A7-4A40-8637-AE2115CB0C88}" srcOrd="0" destOrd="0" presId="urn:microsoft.com/office/officeart/2005/8/layout/hProcess6"/>
    <dgm:cxn modelId="{C8826E37-261D-4636-A373-0885E465D403}" type="presOf" srcId="{7327CE03-D1F7-4774-99DF-3B574496AA7B}" destId="{56592982-FFF9-401F-A121-5DF93F16E601}" srcOrd="0" destOrd="0" presId="urn:microsoft.com/office/officeart/2005/8/layout/hProcess6"/>
    <dgm:cxn modelId="{F956EA8B-1264-477B-B313-7AD8D7776FB0}" srcId="{0ABDF793-009C-45E0-8353-FC7E63AF5DE8}" destId="{AA65EA46-301C-47D7-8698-27FCB06918AA}" srcOrd="2" destOrd="0" parTransId="{7223D1E5-3609-4081-94E8-7F76FADA6F19}" sibTransId="{66F31CD0-E657-4A65-8DEC-06E02802017C}"/>
    <dgm:cxn modelId="{73DD76EC-48F5-4193-AFF5-95CF1A93E22F}" type="presOf" srcId="{0ABDF793-009C-45E0-8353-FC7E63AF5DE8}" destId="{CD8AFC1F-9F60-4F24-9249-4F94B6E3CF0C}" srcOrd="0" destOrd="0" presId="urn:microsoft.com/office/officeart/2005/8/layout/hProcess6"/>
    <dgm:cxn modelId="{9DDB61DE-1C73-441A-A0A9-E6711F603EA9}" type="presOf" srcId="{87FFED05-BBF4-44BF-A3B4-22B732C901DB}" destId="{153A91DC-C9B5-4FB6-81E5-0F10C02C950B}" srcOrd="0" destOrd="0" presId="urn:microsoft.com/office/officeart/2005/8/layout/hProcess6"/>
    <dgm:cxn modelId="{794DE51C-3CF0-4122-9041-DD8E7C214EBF}" srcId="{AA65EA46-301C-47D7-8698-27FCB06918AA}" destId="{1B055DD0-5559-4494-BC07-3939272BC3C7}" srcOrd="0" destOrd="0" parTransId="{2279338E-8EE9-47D6-9333-2B6CD8EA310E}" sibTransId="{1D3A5819-7689-453E-BCD4-7CAF4331EC62}"/>
    <dgm:cxn modelId="{24B2FC7B-5998-4F7B-BEFE-31B61460EDDC}" srcId="{0ABDF793-009C-45E0-8353-FC7E63AF5DE8}" destId="{7327CE03-D1F7-4774-99DF-3B574496AA7B}" srcOrd="0" destOrd="0" parTransId="{33505684-432E-427A-8CED-DEA2544C3E25}" sibTransId="{483464E0-2C1C-4EE0-91D0-F0D189D334FE}"/>
    <dgm:cxn modelId="{201F8AF5-DD7A-4E90-B7AA-9C2E26DE81E5}" type="presOf" srcId="{91CE102E-8BC3-4271-87A8-1A4524095EF1}" destId="{4D3696A5-9FA1-44EE-85BA-AA867517CA40}" srcOrd="0" destOrd="0" presId="urn:microsoft.com/office/officeart/2005/8/layout/hProcess6"/>
    <dgm:cxn modelId="{E64929F3-2E12-411F-B2E5-41226DA12FD0}" type="presOf" srcId="{1B055DD0-5559-4494-BC07-3939272BC3C7}" destId="{6E921026-C5D8-434B-8DF2-77278C424040}" srcOrd="1" destOrd="0" presId="urn:microsoft.com/office/officeart/2005/8/layout/hProcess6"/>
    <dgm:cxn modelId="{34525F86-92AF-49BA-9CE6-77DDBD127451}" type="presOf" srcId="{1B055DD0-5559-4494-BC07-3939272BC3C7}" destId="{BDB5ADE8-6266-4694-8B6E-0B09360AB16C}" srcOrd="0" destOrd="0" presId="urn:microsoft.com/office/officeart/2005/8/layout/hProcess6"/>
    <dgm:cxn modelId="{7F35E24B-9667-48B4-A9D6-7F575453E352}" srcId="{9D12D693-3EF5-4FB8-AC65-912640A6EFCE}" destId="{91CE102E-8BC3-4271-87A8-1A4524095EF1}" srcOrd="0" destOrd="0" parTransId="{40206A8A-14D9-49D6-BA8E-BB3D181F4C91}" sibTransId="{05F0AE22-DE61-4C7A-AF2A-2E8DBAFC3487}"/>
    <dgm:cxn modelId="{1DFC2763-F5B6-4EE9-8CC9-D2608F4A56EA}" type="presOf" srcId="{87FFED05-BBF4-44BF-A3B4-22B732C901DB}" destId="{8AF24482-9C16-42BE-B9EC-E19AD45BD675}" srcOrd="1" destOrd="0" presId="urn:microsoft.com/office/officeart/2005/8/layout/hProcess6"/>
    <dgm:cxn modelId="{D6D614BE-C452-4012-82D7-6B192332F981}" type="presOf" srcId="{AA65EA46-301C-47D7-8698-27FCB06918AA}" destId="{EC51C412-1ABB-4392-BF37-D003EE6873A9}" srcOrd="0" destOrd="0" presId="urn:microsoft.com/office/officeart/2005/8/layout/hProcess6"/>
    <dgm:cxn modelId="{A21AD9ED-6509-4D68-A7CD-9384F7AB06BD}" type="presParOf" srcId="{CD8AFC1F-9F60-4F24-9249-4F94B6E3CF0C}" destId="{5E498ED3-DCF9-457A-AAFA-A1DC2D418C20}" srcOrd="0" destOrd="0" presId="urn:microsoft.com/office/officeart/2005/8/layout/hProcess6"/>
    <dgm:cxn modelId="{9367BA35-3F7B-486E-A77C-3093057BCCE7}" type="presParOf" srcId="{5E498ED3-DCF9-457A-AAFA-A1DC2D418C20}" destId="{6647D66B-75B0-4B19-8F99-365D223827EA}" srcOrd="0" destOrd="0" presId="urn:microsoft.com/office/officeart/2005/8/layout/hProcess6"/>
    <dgm:cxn modelId="{97EABC64-125D-41EF-A378-540FE78A8BF9}" type="presParOf" srcId="{5E498ED3-DCF9-457A-AAFA-A1DC2D418C20}" destId="{153A91DC-C9B5-4FB6-81E5-0F10C02C950B}" srcOrd="1" destOrd="0" presId="urn:microsoft.com/office/officeart/2005/8/layout/hProcess6"/>
    <dgm:cxn modelId="{330AE781-8993-4C5E-915F-B0D85E363EC7}" type="presParOf" srcId="{5E498ED3-DCF9-457A-AAFA-A1DC2D418C20}" destId="{8AF24482-9C16-42BE-B9EC-E19AD45BD675}" srcOrd="2" destOrd="0" presId="urn:microsoft.com/office/officeart/2005/8/layout/hProcess6"/>
    <dgm:cxn modelId="{53E47500-6FFA-47DD-8840-D5297EDB1CB5}" type="presParOf" srcId="{5E498ED3-DCF9-457A-AAFA-A1DC2D418C20}" destId="{56592982-FFF9-401F-A121-5DF93F16E601}" srcOrd="3" destOrd="0" presId="urn:microsoft.com/office/officeart/2005/8/layout/hProcess6"/>
    <dgm:cxn modelId="{26914853-F488-4596-81FB-207D0AACD4F2}" type="presParOf" srcId="{CD8AFC1F-9F60-4F24-9249-4F94B6E3CF0C}" destId="{71BEA2E6-1C6D-4EF7-BEEA-0364944F54B6}" srcOrd="1" destOrd="0" presId="urn:microsoft.com/office/officeart/2005/8/layout/hProcess6"/>
    <dgm:cxn modelId="{BFAE8085-0FE6-4B10-9296-AC1BA2377283}" type="presParOf" srcId="{CD8AFC1F-9F60-4F24-9249-4F94B6E3CF0C}" destId="{45BED967-45F1-48BA-B7A8-DA3555021E3F}" srcOrd="2" destOrd="0" presId="urn:microsoft.com/office/officeart/2005/8/layout/hProcess6"/>
    <dgm:cxn modelId="{F1A3559F-46FA-42F1-ADD3-232161F7A8AB}" type="presParOf" srcId="{45BED967-45F1-48BA-B7A8-DA3555021E3F}" destId="{90AC507E-891E-451D-807F-9E589278B569}" srcOrd="0" destOrd="0" presId="urn:microsoft.com/office/officeart/2005/8/layout/hProcess6"/>
    <dgm:cxn modelId="{274CD40C-2B46-4E42-8E02-8FCACACD03F5}" type="presParOf" srcId="{45BED967-45F1-48BA-B7A8-DA3555021E3F}" destId="{4D3696A5-9FA1-44EE-85BA-AA867517CA40}" srcOrd="1" destOrd="0" presId="urn:microsoft.com/office/officeart/2005/8/layout/hProcess6"/>
    <dgm:cxn modelId="{0FA8EB23-03B3-4352-AB20-2E49F95DA676}" type="presParOf" srcId="{45BED967-45F1-48BA-B7A8-DA3555021E3F}" destId="{A86CA1E3-C33E-4A96-9580-9E6F5BD60A39}" srcOrd="2" destOrd="0" presId="urn:microsoft.com/office/officeart/2005/8/layout/hProcess6"/>
    <dgm:cxn modelId="{87EC764F-ED93-497A-A966-68FAD71F9B32}" type="presParOf" srcId="{45BED967-45F1-48BA-B7A8-DA3555021E3F}" destId="{21555574-D4A7-4A40-8637-AE2115CB0C88}" srcOrd="3" destOrd="0" presId="urn:microsoft.com/office/officeart/2005/8/layout/hProcess6"/>
    <dgm:cxn modelId="{658A5604-7A47-4CDA-A182-8E59E331831D}" type="presParOf" srcId="{CD8AFC1F-9F60-4F24-9249-4F94B6E3CF0C}" destId="{E5CCBC3E-F761-4B97-8351-3F08275AE01F}" srcOrd="3" destOrd="0" presId="urn:microsoft.com/office/officeart/2005/8/layout/hProcess6"/>
    <dgm:cxn modelId="{D065CEF3-F61D-48CA-BA06-F437F6C4F9FB}" type="presParOf" srcId="{CD8AFC1F-9F60-4F24-9249-4F94B6E3CF0C}" destId="{F01CD0F8-8171-48C3-B05C-56A3366A88EC}" srcOrd="4" destOrd="0" presId="urn:microsoft.com/office/officeart/2005/8/layout/hProcess6"/>
    <dgm:cxn modelId="{34008362-2DF6-4681-B89D-DB09ADA32FD6}" type="presParOf" srcId="{F01CD0F8-8171-48C3-B05C-56A3366A88EC}" destId="{64595113-08CF-4EEA-8615-CBD8419255E0}" srcOrd="0" destOrd="0" presId="urn:microsoft.com/office/officeart/2005/8/layout/hProcess6"/>
    <dgm:cxn modelId="{5CE18A73-1C15-4536-8C04-E445F92E8D24}" type="presParOf" srcId="{F01CD0F8-8171-48C3-B05C-56A3366A88EC}" destId="{BDB5ADE8-6266-4694-8B6E-0B09360AB16C}" srcOrd="1" destOrd="0" presId="urn:microsoft.com/office/officeart/2005/8/layout/hProcess6"/>
    <dgm:cxn modelId="{2C9DD59B-B7F8-4985-9A2D-16E358C768CD}" type="presParOf" srcId="{F01CD0F8-8171-48C3-B05C-56A3366A88EC}" destId="{6E921026-C5D8-434B-8DF2-77278C424040}" srcOrd="2" destOrd="0" presId="urn:microsoft.com/office/officeart/2005/8/layout/hProcess6"/>
    <dgm:cxn modelId="{0EE1EBAC-995B-47B6-883A-11B502FA259C}" type="presParOf" srcId="{F01CD0F8-8171-48C3-B05C-56A3366A88EC}" destId="{EC51C412-1ABB-4392-BF37-D003EE6873A9}" srcOrd="3" destOrd="0" presId="urn:microsoft.com/office/officeart/2005/8/layout/hProcess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7CB7C4-8030-4386-AD63-683D1D18A121}" type="doc">
      <dgm:prSet loTypeId="urn:microsoft.com/office/officeart/2005/8/layout/radial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51662DA-4FF2-43E2-8A61-62CC54F55372}">
      <dgm:prSet phldrT="[Text]" custT="1"/>
      <dgm:spPr/>
      <dgm:t>
        <a:bodyPr/>
        <a:lstStyle/>
        <a:p>
          <a:r>
            <a:rPr lang="en-US" sz="1600" dirty="0" smtClean="0"/>
            <a:t>Plan</a:t>
          </a:r>
          <a:endParaRPr lang="en-US" sz="1600" dirty="0"/>
        </a:p>
      </dgm:t>
    </dgm:pt>
    <dgm:pt modelId="{53DCF393-36B9-49BB-ADE4-6ED43FE2DC18}" type="parTrans" cxnId="{4CD21936-4DF6-4175-B9B3-ED895EDE688B}">
      <dgm:prSet/>
      <dgm:spPr/>
      <dgm:t>
        <a:bodyPr/>
        <a:lstStyle/>
        <a:p>
          <a:endParaRPr lang="en-US"/>
        </a:p>
      </dgm:t>
    </dgm:pt>
    <dgm:pt modelId="{C0C7B6A9-BA58-4A65-886A-F9C628A10EA3}" type="sibTrans" cxnId="{4CD21936-4DF6-4175-B9B3-ED895EDE688B}">
      <dgm:prSet/>
      <dgm:spPr/>
      <dgm:t>
        <a:bodyPr/>
        <a:lstStyle/>
        <a:p>
          <a:endParaRPr lang="en-US"/>
        </a:p>
      </dgm:t>
    </dgm:pt>
    <dgm:pt modelId="{CD802B00-48F2-4D2C-BB8A-FBC4A2003DDB}">
      <dgm:prSet phldrT="[Text]" custT="1"/>
      <dgm:spPr/>
      <dgm:t>
        <a:bodyPr/>
        <a:lstStyle/>
        <a:p>
          <a:r>
            <a:rPr lang="en-US" sz="1600" dirty="0" smtClean="0"/>
            <a:t>Do</a:t>
          </a:r>
          <a:endParaRPr lang="en-US" sz="1600" dirty="0"/>
        </a:p>
      </dgm:t>
    </dgm:pt>
    <dgm:pt modelId="{386C8E8F-5F25-49A2-B624-BDB2775D8E68}" type="parTrans" cxnId="{A4C61FFF-7BB0-4802-9282-0DCA8B201FA6}">
      <dgm:prSet/>
      <dgm:spPr/>
      <dgm:t>
        <a:bodyPr/>
        <a:lstStyle/>
        <a:p>
          <a:endParaRPr lang="en-US"/>
        </a:p>
      </dgm:t>
    </dgm:pt>
    <dgm:pt modelId="{68B86047-2C06-4F06-954D-DDE7332DBEB5}" type="sibTrans" cxnId="{A4C61FFF-7BB0-4802-9282-0DCA8B201FA6}">
      <dgm:prSet/>
      <dgm:spPr/>
      <dgm:t>
        <a:bodyPr/>
        <a:lstStyle/>
        <a:p>
          <a:endParaRPr lang="en-US"/>
        </a:p>
      </dgm:t>
    </dgm:pt>
    <dgm:pt modelId="{45B63171-C388-48C8-B0E9-EB9FCE07C29E}">
      <dgm:prSet phldrT="[Text]" custT="1"/>
      <dgm:spPr/>
      <dgm:t>
        <a:bodyPr/>
        <a:lstStyle/>
        <a:p>
          <a:r>
            <a:rPr lang="en-US" sz="1600" dirty="0" smtClean="0"/>
            <a:t>Study</a:t>
          </a:r>
          <a:endParaRPr lang="en-US" sz="1600" dirty="0"/>
        </a:p>
      </dgm:t>
    </dgm:pt>
    <dgm:pt modelId="{D1D5469C-301A-477F-BF22-D81171A1C66F}" type="parTrans" cxnId="{F2EDEADD-56A0-49EC-A492-39D0F09E8B0F}">
      <dgm:prSet/>
      <dgm:spPr/>
      <dgm:t>
        <a:bodyPr/>
        <a:lstStyle/>
        <a:p>
          <a:endParaRPr lang="en-US"/>
        </a:p>
      </dgm:t>
    </dgm:pt>
    <dgm:pt modelId="{96DA918D-39CC-47C7-BDC0-2FD307E24CD6}" type="sibTrans" cxnId="{F2EDEADD-56A0-49EC-A492-39D0F09E8B0F}">
      <dgm:prSet/>
      <dgm:spPr/>
      <dgm:t>
        <a:bodyPr/>
        <a:lstStyle/>
        <a:p>
          <a:endParaRPr lang="en-US"/>
        </a:p>
      </dgm:t>
    </dgm:pt>
    <dgm:pt modelId="{65B33C0C-C93F-4970-A355-05E368EC19A7}">
      <dgm:prSet phldrT="[Text]" custT="1"/>
      <dgm:spPr/>
      <dgm:t>
        <a:bodyPr/>
        <a:lstStyle/>
        <a:p>
          <a:r>
            <a:rPr lang="en-US" sz="1600" dirty="0" smtClean="0"/>
            <a:t>Act</a:t>
          </a:r>
          <a:endParaRPr lang="en-US" sz="1600" dirty="0"/>
        </a:p>
      </dgm:t>
    </dgm:pt>
    <dgm:pt modelId="{2D7AF58A-E2A1-4B85-8B51-20122F986600}" type="parTrans" cxnId="{5AD649A8-48DE-4984-8979-EDAA54B742DD}">
      <dgm:prSet/>
      <dgm:spPr/>
      <dgm:t>
        <a:bodyPr/>
        <a:lstStyle/>
        <a:p>
          <a:endParaRPr lang="en-US"/>
        </a:p>
      </dgm:t>
    </dgm:pt>
    <dgm:pt modelId="{B4BA5A62-8F32-4B9C-8F8E-C20DA89B65EF}" type="sibTrans" cxnId="{5AD649A8-48DE-4984-8979-EDAA54B742DD}">
      <dgm:prSet/>
      <dgm:spPr/>
      <dgm:t>
        <a:bodyPr/>
        <a:lstStyle/>
        <a:p>
          <a:endParaRPr lang="en-US"/>
        </a:p>
      </dgm:t>
    </dgm:pt>
    <dgm:pt modelId="{8AFAFEB9-6CE5-4E42-9CB6-D283C9824F2B}">
      <dgm:prSet phldrT="[Text]" custT="1"/>
      <dgm:spPr/>
      <dgm:t>
        <a:bodyPr/>
        <a:lstStyle/>
        <a:p>
          <a:r>
            <a:rPr lang="en-US" sz="1400" dirty="0" smtClean="0"/>
            <a:t>Continuous Improvement</a:t>
          </a:r>
          <a:endParaRPr lang="en-US" sz="1400" dirty="0"/>
        </a:p>
      </dgm:t>
    </dgm:pt>
    <dgm:pt modelId="{5B092157-2211-41DC-91BC-7BE114A214D2}" type="sibTrans" cxnId="{F966079A-F2E2-421A-8057-1B9C6B780D95}">
      <dgm:prSet/>
      <dgm:spPr/>
      <dgm:t>
        <a:bodyPr/>
        <a:lstStyle/>
        <a:p>
          <a:endParaRPr lang="en-US"/>
        </a:p>
      </dgm:t>
    </dgm:pt>
    <dgm:pt modelId="{9506AD18-B964-4A3E-B8DF-9CC71C5B5331}" type="parTrans" cxnId="{F966079A-F2E2-421A-8057-1B9C6B780D95}">
      <dgm:prSet/>
      <dgm:spPr/>
      <dgm:t>
        <a:bodyPr/>
        <a:lstStyle/>
        <a:p>
          <a:endParaRPr lang="en-US"/>
        </a:p>
      </dgm:t>
    </dgm:pt>
    <dgm:pt modelId="{BB7F2F02-738F-4CC9-B98B-60809ED10E51}" type="pres">
      <dgm:prSet presAssocID="{367CB7C4-8030-4386-AD63-683D1D18A1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BF0773-61FC-4749-A6B9-73D0690EF897}" type="pres">
      <dgm:prSet presAssocID="{8AFAFEB9-6CE5-4E42-9CB6-D283C9824F2B}" presName="centerShape" presStyleLbl="node0" presStyleIdx="0" presStyleCnt="1"/>
      <dgm:spPr/>
      <dgm:t>
        <a:bodyPr/>
        <a:lstStyle/>
        <a:p>
          <a:endParaRPr lang="en-US"/>
        </a:p>
      </dgm:t>
    </dgm:pt>
    <dgm:pt modelId="{DA913ABE-21E0-44C3-A65C-8AF3CEF59DB0}" type="pres">
      <dgm:prSet presAssocID="{C51662DA-4FF2-43E2-8A61-62CC54F553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4BABC7-F866-415B-AB64-0C1D5A72A010}" type="pres">
      <dgm:prSet presAssocID="{C51662DA-4FF2-43E2-8A61-62CC54F55372}" presName="dummy" presStyleCnt="0"/>
      <dgm:spPr/>
    </dgm:pt>
    <dgm:pt modelId="{B8AC0C37-349E-4E07-80A1-8F0AE614A7B6}" type="pres">
      <dgm:prSet presAssocID="{C0C7B6A9-BA58-4A65-886A-F9C628A10EA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7481A0D-C8B3-421A-BF5D-A5E2C0180C85}" type="pres">
      <dgm:prSet presAssocID="{CD802B00-48F2-4D2C-BB8A-FBC4A2003D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32170-274B-4452-A8B2-C07EB6F64DA7}" type="pres">
      <dgm:prSet presAssocID="{CD802B00-48F2-4D2C-BB8A-FBC4A2003DDB}" presName="dummy" presStyleCnt="0"/>
      <dgm:spPr/>
    </dgm:pt>
    <dgm:pt modelId="{60780E31-EABB-4002-8087-28C9F3113501}" type="pres">
      <dgm:prSet presAssocID="{68B86047-2C06-4F06-954D-DDE7332DBEB5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0AD8E2D-EA34-4883-9C1D-E1405AD2A45F}" type="pres">
      <dgm:prSet presAssocID="{45B63171-C388-48C8-B0E9-EB9FCE07C29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355CE-F878-40F6-A180-7C505D84B7D2}" type="pres">
      <dgm:prSet presAssocID="{45B63171-C388-48C8-B0E9-EB9FCE07C29E}" presName="dummy" presStyleCnt="0"/>
      <dgm:spPr/>
    </dgm:pt>
    <dgm:pt modelId="{67B58300-3AED-44C9-AFB2-EE9C995B837C}" type="pres">
      <dgm:prSet presAssocID="{96DA918D-39CC-47C7-BDC0-2FD307E24CD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A1F5D2B-46DD-4F84-AA1A-0666592A6466}" type="pres">
      <dgm:prSet presAssocID="{65B33C0C-C93F-4970-A355-05E368EC19A7}" presName="node" presStyleLbl="node1" presStyleIdx="3" presStyleCnt="4" custRadScaleRad="99039" custRadScaleInc="-4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40C0A-BCB6-4FE0-8409-813E6E990E66}" type="pres">
      <dgm:prSet presAssocID="{65B33C0C-C93F-4970-A355-05E368EC19A7}" presName="dummy" presStyleCnt="0"/>
      <dgm:spPr/>
    </dgm:pt>
    <dgm:pt modelId="{78FD2A06-AEC9-4BC6-94BA-ECB5EB28EC4D}" type="pres">
      <dgm:prSet presAssocID="{B4BA5A62-8F32-4B9C-8F8E-C20DA89B65EF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78048A9A-EDCD-470C-9B63-ABC6360DC078}" type="presOf" srcId="{45B63171-C388-48C8-B0E9-EB9FCE07C29E}" destId="{D0AD8E2D-EA34-4883-9C1D-E1405AD2A45F}" srcOrd="0" destOrd="0" presId="urn:microsoft.com/office/officeart/2005/8/layout/radial6"/>
    <dgm:cxn modelId="{64038CE6-6A92-4055-B0D5-6B5D7C32365F}" type="presOf" srcId="{96DA918D-39CC-47C7-BDC0-2FD307E24CD6}" destId="{67B58300-3AED-44C9-AFB2-EE9C995B837C}" srcOrd="0" destOrd="0" presId="urn:microsoft.com/office/officeart/2005/8/layout/radial6"/>
    <dgm:cxn modelId="{4CD21936-4DF6-4175-B9B3-ED895EDE688B}" srcId="{8AFAFEB9-6CE5-4E42-9CB6-D283C9824F2B}" destId="{C51662DA-4FF2-43E2-8A61-62CC54F55372}" srcOrd="0" destOrd="0" parTransId="{53DCF393-36B9-49BB-ADE4-6ED43FE2DC18}" sibTransId="{C0C7B6A9-BA58-4A65-886A-F9C628A10EA3}"/>
    <dgm:cxn modelId="{5758478A-F2D3-4A51-9265-CF31091F510A}" type="presOf" srcId="{68B86047-2C06-4F06-954D-DDE7332DBEB5}" destId="{60780E31-EABB-4002-8087-28C9F3113501}" srcOrd="0" destOrd="0" presId="urn:microsoft.com/office/officeart/2005/8/layout/radial6"/>
    <dgm:cxn modelId="{9D44A9A5-82DA-49AF-968A-0FE36155E539}" type="presOf" srcId="{C0C7B6A9-BA58-4A65-886A-F9C628A10EA3}" destId="{B8AC0C37-349E-4E07-80A1-8F0AE614A7B6}" srcOrd="0" destOrd="0" presId="urn:microsoft.com/office/officeart/2005/8/layout/radial6"/>
    <dgm:cxn modelId="{F966079A-F2E2-421A-8057-1B9C6B780D95}" srcId="{367CB7C4-8030-4386-AD63-683D1D18A121}" destId="{8AFAFEB9-6CE5-4E42-9CB6-D283C9824F2B}" srcOrd="0" destOrd="0" parTransId="{9506AD18-B964-4A3E-B8DF-9CC71C5B5331}" sibTransId="{5B092157-2211-41DC-91BC-7BE114A214D2}"/>
    <dgm:cxn modelId="{F892ACBD-E38E-4BC9-99E2-72ACE3F03B3C}" type="presOf" srcId="{367CB7C4-8030-4386-AD63-683D1D18A121}" destId="{BB7F2F02-738F-4CC9-B98B-60809ED10E51}" srcOrd="0" destOrd="0" presId="urn:microsoft.com/office/officeart/2005/8/layout/radial6"/>
    <dgm:cxn modelId="{B1588BA5-F535-4A37-8969-983DB697178E}" type="presOf" srcId="{CD802B00-48F2-4D2C-BB8A-FBC4A2003DDB}" destId="{A7481A0D-C8B3-421A-BF5D-A5E2C0180C85}" srcOrd="0" destOrd="0" presId="urn:microsoft.com/office/officeart/2005/8/layout/radial6"/>
    <dgm:cxn modelId="{C6F5E0FD-82B5-4D4C-88EB-CCD6B0B93ACA}" type="presOf" srcId="{B4BA5A62-8F32-4B9C-8F8E-C20DA89B65EF}" destId="{78FD2A06-AEC9-4BC6-94BA-ECB5EB28EC4D}" srcOrd="0" destOrd="0" presId="urn:microsoft.com/office/officeart/2005/8/layout/radial6"/>
    <dgm:cxn modelId="{C3827951-3C2B-432C-BFCA-0E1274CC17ED}" type="presOf" srcId="{8AFAFEB9-6CE5-4E42-9CB6-D283C9824F2B}" destId="{ACBF0773-61FC-4749-A6B9-73D0690EF897}" srcOrd="0" destOrd="0" presId="urn:microsoft.com/office/officeart/2005/8/layout/radial6"/>
    <dgm:cxn modelId="{A4C61FFF-7BB0-4802-9282-0DCA8B201FA6}" srcId="{8AFAFEB9-6CE5-4E42-9CB6-D283C9824F2B}" destId="{CD802B00-48F2-4D2C-BB8A-FBC4A2003DDB}" srcOrd="1" destOrd="0" parTransId="{386C8E8F-5F25-49A2-B624-BDB2775D8E68}" sibTransId="{68B86047-2C06-4F06-954D-DDE7332DBEB5}"/>
    <dgm:cxn modelId="{2C607EE9-6E88-46C4-96BE-E978CBDEC750}" type="presOf" srcId="{C51662DA-4FF2-43E2-8A61-62CC54F55372}" destId="{DA913ABE-21E0-44C3-A65C-8AF3CEF59DB0}" srcOrd="0" destOrd="0" presId="urn:microsoft.com/office/officeart/2005/8/layout/radial6"/>
    <dgm:cxn modelId="{598C47D6-5BCC-475C-BBFC-5319BDAF360B}" type="presOf" srcId="{65B33C0C-C93F-4970-A355-05E368EC19A7}" destId="{8A1F5D2B-46DD-4F84-AA1A-0666592A6466}" srcOrd="0" destOrd="0" presId="urn:microsoft.com/office/officeart/2005/8/layout/radial6"/>
    <dgm:cxn modelId="{F2EDEADD-56A0-49EC-A492-39D0F09E8B0F}" srcId="{8AFAFEB9-6CE5-4E42-9CB6-D283C9824F2B}" destId="{45B63171-C388-48C8-B0E9-EB9FCE07C29E}" srcOrd="2" destOrd="0" parTransId="{D1D5469C-301A-477F-BF22-D81171A1C66F}" sibTransId="{96DA918D-39CC-47C7-BDC0-2FD307E24CD6}"/>
    <dgm:cxn modelId="{5AD649A8-48DE-4984-8979-EDAA54B742DD}" srcId="{8AFAFEB9-6CE5-4E42-9CB6-D283C9824F2B}" destId="{65B33C0C-C93F-4970-A355-05E368EC19A7}" srcOrd="3" destOrd="0" parTransId="{2D7AF58A-E2A1-4B85-8B51-20122F986600}" sibTransId="{B4BA5A62-8F32-4B9C-8F8E-C20DA89B65EF}"/>
    <dgm:cxn modelId="{25CCA3DA-DCC2-494B-AC66-342E7A9FC002}" type="presParOf" srcId="{BB7F2F02-738F-4CC9-B98B-60809ED10E51}" destId="{ACBF0773-61FC-4749-A6B9-73D0690EF897}" srcOrd="0" destOrd="0" presId="urn:microsoft.com/office/officeart/2005/8/layout/radial6"/>
    <dgm:cxn modelId="{16FF980B-8E82-4615-B575-1D0EC824703B}" type="presParOf" srcId="{BB7F2F02-738F-4CC9-B98B-60809ED10E51}" destId="{DA913ABE-21E0-44C3-A65C-8AF3CEF59DB0}" srcOrd="1" destOrd="0" presId="urn:microsoft.com/office/officeart/2005/8/layout/radial6"/>
    <dgm:cxn modelId="{C7006267-F583-48CC-9792-BD754A40ED41}" type="presParOf" srcId="{BB7F2F02-738F-4CC9-B98B-60809ED10E51}" destId="{1B4BABC7-F866-415B-AB64-0C1D5A72A010}" srcOrd="2" destOrd="0" presId="urn:microsoft.com/office/officeart/2005/8/layout/radial6"/>
    <dgm:cxn modelId="{A5019459-F504-4362-B163-DC770A77063F}" type="presParOf" srcId="{BB7F2F02-738F-4CC9-B98B-60809ED10E51}" destId="{B8AC0C37-349E-4E07-80A1-8F0AE614A7B6}" srcOrd="3" destOrd="0" presId="urn:microsoft.com/office/officeart/2005/8/layout/radial6"/>
    <dgm:cxn modelId="{20C01CDB-FDEB-4597-A1FA-851669A530BE}" type="presParOf" srcId="{BB7F2F02-738F-4CC9-B98B-60809ED10E51}" destId="{A7481A0D-C8B3-421A-BF5D-A5E2C0180C85}" srcOrd="4" destOrd="0" presId="urn:microsoft.com/office/officeart/2005/8/layout/radial6"/>
    <dgm:cxn modelId="{3132FEE5-8360-44C3-8FC8-B85E18E0E8DB}" type="presParOf" srcId="{BB7F2F02-738F-4CC9-B98B-60809ED10E51}" destId="{7A032170-274B-4452-A8B2-C07EB6F64DA7}" srcOrd="5" destOrd="0" presId="urn:microsoft.com/office/officeart/2005/8/layout/radial6"/>
    <dgm:cxn modelId="{929D1042-6383-4751-A048-0AB57D7272CC}" type="presParOf" srcId="{BB7F2F02-738F-4CC9-B98B-60809ED10E51}" destId="{60780E31-EABB-4002-8087-28C9F3113501}" srcOrd="6" destOrd="0" presId="urn:microsoft.com/office/officeart/2005/8/layout/radial6"/>
    <dgm:cxn modelId="{6AC713AE-803C-423A-B837-ED530AAA562B}" type="presParOf" srcId="{BB7F2F02-738F-4CC9-B98B-60809ED10E51}" destId="{D0AD8E2D-EA34-4883-9C1D-E1405AD2A45F}" srcOrd="7" destOrd="0" presId="urn:microsoft.com/office/officeart/2005/8/layout/radial6"/>
    <dgm:cxn modelId="{74650D6F-BE15-47CF-B750-1790E3F94F10}" type="presParOf" srcId="{BB7F2F02-738F-4CC9-B98B-60809ED10E51}" destId="{992355CE-F878-40F6-A180-7C505D84B7D2}" srcOrd="8" destOrd="0" presId="urn:microsoft.com/office/officeart/2005/8/layout/radial6"/>
    <dgm:cxn modelId="{6E9A1272-F86F-48AD-857E-E081056B7DE4}" type="presParOf" srcId="{BB7F2F02-738F-4CC9-B98B-60809ED10E51}" destId="{67B58300-3AED-44C9-AFB2-EE9C995B837C}" srcOrd="9" destOrd="0" presId="urn:microsoft.com/office/officeart/2005/8/layout/radial6"/>
    <dgm:cxn modelId="{090E8B47-243F-4386-8019-2188A6934267}" type="presParOf" srcId="{BB7F2F02-738F-4CC9-B98B-60809ED10E51}" destId="{8A1F5D2B-46DD-4F84-AA1A-0666592A6466}" srcOrd="10" destOrd="0" presId="urn:microsoft.com/office/officeart/2005/8/layout/radial6"/>
    <dgm:cxn modelId="{0F15F05F-F835-440D-8C6D-5733AACD485D}" type="presParOf" srcId="{BB7F2F02-738F-4CC9-B98B-60809ED10E51}" destId="{70E40C0A-BCB6-4FE0-8409-813E6E990E66}" srcOrd="11" destOrd="0" presId="urn:microsoft.com/office/officeart/2005/8/layout/radial6"/>
    <dgm:cxn modelId="{D0F74B48-BDE6-4DAC-ADE3-83A1BE0021B9}" type="presParOf" srcId="{BB7F2F02-738F-4CC9-B98B-60809ED10E51}" destId="{78FD2A06-AEC9-4BC6-94BA-ECB5EB28EC4D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33CA1759-C835-41CF-B74C-B6E6B0144C7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367A438A-BF00-49DD-8936-82BCB4DA1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3A77B8D-4141-411D-B42E-3D2189628725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DC26B7-0B43-403B-9A23-D708FC79C2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anet.wheeler\My%20Documents\Personal\Why%20buy%20expensive%20toys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572000"/>
            <a:ext cx="6858000" cy="671575"/>
          </a:xfr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Century Gothic" pitchFamily="34" charset="0"/>
              </a:rPr>
              <a:t>CESA 5 MAP User’s Group</a:t>
            </a:r>
          </a:p>
          <a:p>
            <a:pPr algn="ctr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Century Gothic" pitchFamily="34" charset="0"/>
              </a:rPr>
              <a:t>Spring 2008</a:t>
            </a:r>
          </a:p>
          <a:p>
            <a:pPr algn="ctr">
              <a:spcBef>
                <a:spcPct val="0"/>
              </a:spcBef>
            </a:pPr>
            <a:endParaRPr lang="en-US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743200"/>
            <a:ext cx="8458200" cy="18982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Unlocking Reports </a:t>
            </a:r>
            <a:r>
              <a:rPr lang="en-US" sz="4000" dirty="0" smtClean="0">
                <a:latin typeface="Century Gothic" pitchFamily="34" charset="0"/>
              </a:rPr>
              <a:t/>
            </a:r>
            <a:br>
              <a:rPr lang="en-US" sz="4000" dirty="0" smtClean="0">
                <a:latin typeface="Century Gothic" pitchFamily="34" charset="0"/>
              </a:rPr>
            </a:br>
            <a:r>
              <a:rPr lang="en-US" sz="3100" dirty="0" smtClean="0">
                <a:latin typeface="Century Gothic" pitchFamily="34" charset="0"/>
              </a:rPr>
              <a:t>to</a:t>
            </a:r>
            <a:r>
              <a:rPr lang="en-US" sz="4000" dirty="0" smtClean="0">
                <a:latin typeface="Century Gothic" pitchFamily="34" charset="0"/>
              </a:rPr>
              <a:t> </a:t>
            </a:r>
            <a:br>
              <a:rPr lang="en-US" sz="4000" dirty="0" smtClean="0">
                <a:latin typeface="Century Gothic" pitchFamily="34" charset="0"/>
              </a:rPr>
            </a:br>
            <a:r>
              <a:rPr lang="en-US" sz="4000" dirty="0" smtClean="0">
                <a:latin typeface="Century Gothic" pitchFamily="34" charset="0"/>
              </a:rPr>
              <a:t>Reach Your Goals</a:t>
            </a:r>
            <a:br>
              <a:rPr lang="en-US" sz="4000" dirty="0" smtClean="0">
                <a:latin typeface="Century Gothic" pitchFamily="34" charset="0"/>
              </a:rPr>
            </a:br>
            <a:endParaRPr lang="en-US" sz="20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4" name="Picture 3" descr="NWEA (color) we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250" y="394500"/>
            <a:ext cx="3086100" cy="1609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5562600"/>
            <a:ext cx="3802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  <a:t>Janet Wheeler</a:t>
            </a:r>
            <a:b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  <a:t>Partner Relations Representative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52401"/>
            <a:ext cx="8534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Create focus-target an area of need</a:t>
            </a:r>
            <a:endParaRPr lang="en-US" dirty="0"/>
          </a:p>
        </p:txBody>
      </p:sp>
      <p:pic>
        <p:nvPicPr>
          <p:cNvPr id="4" name="Picture 2" descr="C:\Documents and Settings\andrew.bean\Desktop\slides\ir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5600" y="1636849"/>
            <a:ext cx="6652550" cy="49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0725"/>
            <a:ext cx="8534400" cy="758952"/>
          </a:xfrm>
        </p:spPr>
        <p:txBody>
          <a:bodyPr/>
          <a:lstStyle/>
          <a:p>
            <a:r>
              <a:rPr lang="en-US" dirty="0" smtClean="0"/>
              <a:t>Incorporate Strategies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075" y="1628175"/>
            <a:ext cx="7815262" cy="503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Incorporate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0"/>
            <a:ext cx="8503920" cy="2435352"/>
          </a:xfrm>
        </p:spPr>
        <p:txBody>
          <a:bodyPr/>
          <a:lstStyle/>
          <a:p>
            <a:r>
              <a:rPr lang="en-US" dirty="0" smtClean="0"/>
              <a:t>Meet the needs of all students</a:t>
            </a:r>
          </a:p>
          <a:p>
            <a:r>
              <a:rPr lang="en-US" dirty="0" smtClean="0"/>
              <a:t>Capitalize on the knowledge and experience of  your colleagues</a:t>
            </a:r>
          </a:p>
          <a:p>
            <a:r>
              <a:rPr lang="en-US" dirty="0" smtClean="0"/>
              <a:t>Work as a team</a:t>
            </a:r>
          </a:p>
          <a:p>
            <a:endParaRPr lang="en-US" dirty="0"/>
          </a:p>
        </p:txBody>
      </p:sp>
      <p:pic>
        <p:nvPicPr>
          <p:cNvPr id="1030" name="Picture 6" descr="C:\Documents and Settings\janet.wheeler\Local Settings\Temporary Internet Files\Content.IE5\K7V2TS8C\MCj023040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352800"/>
            <a:ext cx="1493822" cy="3322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47575"/>
            <a:ext cx="8534400" cy="758952"/>
          </a:xfrm>
        </p:spPr>
        <p:txBody>
          <a:bodyPr/>
          <a:lstStyle/>
          <a:p>
            <a:r>
              <a:rPr lang="en-US" dirty="0" smtClean="0"/>
              <a:t>Apply what you know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125" y="1614376"/>
            <a:ext cx="8763000" cy="493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>
            <a:off x="2590800" y="2849300"/>
            <a:ext cx="5334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67836" y="3101908"/>
            <a:ext cx="5334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14600" y="4114800"/>
            <a:ext cx="5334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276600" y="2209800"/>
            <a:ext cx="2590800" cy="533400"/>
          </a:xfrm>
          <a:prstGeom prst="ellipse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Study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– Assess Your Progress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50392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Do we have a shared vision?</a:t>
            </a:r>
          </a:p>
          <a:p>
            <a:endParaRPr lang="en-US" dirty="0" smtClean="0"/>
          </a:p>
          <a:p>
            <a:r>
              <a:rPr lang="en-US" dirty="0" smtClean="0"/>
              <a:t>How has using data provided opportunities for sharing with my colleagues?</a:t>
            </a:r>
          </a:p>
          <a:p>
            <a:endParaRPr lang="en-US" dirty="0" smtClean="0"/>
          </a:p>
          <a:p>
            <a:r>
              <a:rPr lang="en-US" dirty="0" smtClean="0"/>
              <a:t>Do I see evidence of student growth?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Have we created a cycle of continuous improvement?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Act</a:t>
            </a:r>
            <a:r>
              <a:rPr lang="en-US" dirty="0" smtClean="0"/>
              <a:t>-Begin somewhere!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05000"/>
            <a:ext cx="8503920" cy="4191000"/>
          </a:xfrm>
        </p:spPr>
        <p:txBody>
          <a:bodyPr/>
          <a:lstStyle/>
          <a:p>
            <a:r>
              <a:rPr lang="en-US" dirty="0" smtClean="0"/>
              <a:t>Use the data to change:</a:t>
            </a:r>
          </a:p>
          <a:p>
            <a:pPr lvl="1"/>
            <a:r>
              <a:rPr lang="en-US" dirty="0" smtClean="0"/>
              <a:t>instructional focus (targeted areas of concern)</a:t>
            </a:r>
          </a:p>
          <a:p>
            <a:pPr lvl="1"/>
            <a:r>
              <a:rPr lang="en-US" dirty="0" smtClean="0"/>
              <a:t>curriculum</a:t>
            </a:r>
          </a:p>
          <a:p>
            <a:pPr lvl="1"/>
            <a:r>
              <a:rPr lang="en-US" dirty="0" smtClean="0"/>
              <a:t>instructional strategies (flexible grouping, differentiated instruction, etc.)</a:t>
            </a:r>
          </a:p>
          <a:p>
            <a:r>
              <a:rPr lang="en-US" dirty="0" smtClean="0"/>
              <a:t>Share with my colleagues-</a:t>
            </a:r>
          </a:p>
          <a:p>
            <a:pPr lvl="1"/>
            <a:r>
              <a:rPr lang="en-US" dirty="0" smtClean="0"/>
              <a:t>Successful strategies</a:t>
            </a:r>
          </a:p>
          <a:p>
            <a:pPr lvl="1"/>
            <a:r>
              <a:rPr lang="en-US" dirty="0" smtClean="0"/>
              <a:t>Resources and materials</a:t>
            </a:r>
          </a:p>
          <a:p>
            <a:pPr lvl="1"/>
            <a:r>
              <a:rPr lang="en-US" dirty="0" smtClean="0"/>
              <a:t>Planning Time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/>
              <a:t>Persistence . . . not perfection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676400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5800"/>
          </a:xfrm>
        </p:spPr>
        <p:txBody>
          <a:bodyPr/>
          <a:lstStyle/>
          <a:p>
            <a:r>
              <a:rPr lang="en-US" dirty="0" smtClean="0"/>
              <a:t>Wisdom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	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Begin challenging your own assumptions.  </a:t>
            </a:r>
          </a:p>
          <a:p>
            <a:pPr algn="ctr">
              <a:buNone/>
            </a:pPr>
            <a:r>
              <a:rPr lang="en-US" sz="2400" dirty="0" smtClean="0"/>
              <a:t>Your assumptions are your windows on the world.  </a:t>
            </a:r>
          </a:p>
          <a:p>
            <a:pPr algn="ctr">
              <a:buNone/>
            </a:pPr>
            <a:r>
              <a:rPr lang="en-US" sz="2400" dirty="0" smtClean="0"/>
              <a:t>Scrub them off every once in awhile, or the light won’t come in.</a:t>
            </a:r>
          </a:p>
          <a:p>
            <a:pPr>
              <a:buNone/>
            </a:pPr>
            <a:r>
              <a:rPr lang="en-US" sz="2400" dirty="0" smtClean="0"/>
              <a:t>								       </a:t>
            </a:r>
            <a:r>
              <a:rPr lang="en-US" sz="2000" dirty="0" smtClean="0"/>
              <a:t>Alan </a:t>
            </a:r>
            <a:r>
              <a:rPr lang="en-US" sz="2000" dirty="0" err="1" smtClean="0"/>
              <a:t>Alda</a:t>
            </a:r>
            <a:endParaRPr lang="en-US" sz="2400" dirty="0"/>
          </a:p>
        </p:txBody>
      </p:sp>
      <p:pic>
        <p:nvPicPr>
          <p:cNvPr id="5" name="Picture 4" descr="image027.jpg"/>
          <p:cNvPicPr>
            <a:picLocks noChangeAspect="1"/>
          </p:cNvPicPr>
          <p:nvPr/>
        </p:nvPicPr>
        <p:blipFill>
          <a:blip r:embed="rId2"/>
          <a:srcRect t="12000" r="13429"/>
          <a:stretch>
            <a:fillRect/>
          </a:stretch>
        </p:blipFill>
        <p:spPr>
          <a:xfrm>
            <a:off x="3122275" y="1697625"/>
            <a:ext cx="2886075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forth . . . . . . have fun!</a:t>
            </a:r>
            <a:endParaRPr lang="en-US" dirty="0"/>
          </a:p>
        </p:txBody>
      </p:sp>
      <p:pic>
        <p:nvPicPr>
          <p:cNvPr id="5" name="Why buy expensive toy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78575" y="2258025"/>
            <a:ext cx="3810000" cy="2857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3300" y="5546200"/>
            <a:ext cx="8077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dirty="0" smtClean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THANK YOU for all you do for kids!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should make a difference</a:t>
            </a:r>
            <a:endParaRPr lang="en-US" dirty="0"/>
          </a:p>
        </p:txBody>
      </p:sp>
      <p:sp>
        <p:nvSpPr>
          <p:cNvPr id="4" name="Flowchart: Extract 3"/>
          <p:cNvSpPr/>
          <p:nvPr/>
        </p:nvSpPr>
        <p:spPr>
          <a:xfrm>
            <a:off x="2340864" y="1600200"/>
            <a:ext cx="4449500" cy="4495799"/>
          </a:xfrm>
          <a:prstGeom prst="flowChartExtract">
            <a:avLst/>
          </a:prstGeom>
          <a:solidFill>
            <a:schemeClr val="bg2">
              <a:lumMod val="75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002024" y="2529840"/>
            <a:ext cx="1124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entury Gothic" pitchFamily="34" charset="0"/>
              </a:rPr>
              <a:t>State Test</a:t>
            </a:r>
            <a:endParaRPr lang="en-US" sz="1600" b="1" dirty="0"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10200" y="5504725"/>
            <a:ext cx="797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entury Gothic" pitchFamily="34" charset="0"/>
              </a:rPr>
              <a:t>NWEA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43200" y="5334000"/>
            <a:ext cx="1425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Century Gothic" pitchFamily="34" charset="0"/>
              </a:rPr>
              <a:t>Classroom</a:t>
            </a:r>
          </a:p>
          <a:p>
            <a:pPr algn="ctr"/>
            <a:r>
              <a:rPr lang="en-US" sz="1600" b="1" dirty="0">
                <a:latin typeface="Century Gothic" pitchFamily="34" charset="0"/>
              </a:rPr>
              <a:t>Assessments</a:t>
            </a:r>
          </a:p>
        </p:txBody>
      </p:sp>
      <p:pic>
        <p:nvPicPr>
          <p:cNvPr id="1035" name="Picture 11" descr="C:\Documents and Settings\janet.wheeler\Local Settings\Temporary Internet Files\Content.IE5\DW0RP42Z\MPj042656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752" y="3352800"/>
            <a:ext cx="1676400" cy="182880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have MAP data . . . now what?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09800"/>
            <a:ext cx="5272088" cy="343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create a shared vision?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03920" cy="251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The tools for improving instruction include:</a:t>
            </a:r>
          </a:p>
          <a:p>
            <a:r>
              <a:rPr lang="en-US" sz="2400" dirty="0" smtClean="0"/>
              <a:t>Laying the foundation</a:t>
            </a:r>
          </a:p>
          <a:p>
            <a:r>
              <a:rPr lang="en-US" sz="2400" dirty="0" smtClean="0"/>
              <a:t>Designing your approach</a:t>
            </a:r>
          </a:p>
          <a:p>
            <a:r>
              <a:rPr lang="en-US" sz="2400" dirty="0" smtClean="0"/>
              <a:t>Creating a culture of continuous improvement</a:t>
            </a:r>
          </a:p>
          <a:p>
            <a:pPr algn="ctr">
              <a:buNone/>
            </a:pPr>
            <a:endParaRPr lang="en-US" sz="24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617800" y="3429000"/>
          <a:ext cx="40116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3843931" y="5029200"/>
            <a:ext cx="1524794" cy="79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86200" y="5017625"/>
            <a:ext cx="1524000" cy="1588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flipV="1">
            <a:off x="4648200" y="3886200"/>
            <a:ext cx="1295400" cy="76200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91825" y="3707750"/>
            <a:ext cx="1611339" cy="30777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Reflective Process</a:t>
            </a:r>
            <a:endParaRPr lang="en-US" sz="1400" dirty="0"/>
          </a:p>
        </p:txBody>
      </p:sp>
      <p:cxnSp>
        <p:nvCxnSpPr>
          <p:cNvPr id="16" name="Curved Connector 15"/>
          <p:cNvCxnSpPr/>
          <p:nvPr/>
        </p:nvCxnSpPr>
        <p:spPr>
          <a:xfrm rot="10800000" flipV="1">
            <a:off x="3276600" y="5105400"/>
            <a:ext cx="914400" cy="838200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33625" y="5791200"/>
            <a:ext cx="1348446" cy="30777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Action Process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It Starts With Me!</a:t>
            </a:r>
          </a:p>
          <a:p>
            <a:pPr algn="ctr">
              <a:buNone/>
            </a:pPr>
            <a:r>
              <a:rPr lang="en-US" dirty="0" smtClean="0"/>
              <a:t>How would you describe effective teaching?</a:t>
            </a:r>
          </a:p>
          <a:p>
            <a:pPr algn="ctr">
              <a:buNone/>
            </a:pPr>
            <a:r>
              <a:rPr lang="en-US" dirty="0" smtClean="0"/>
              <a:t>Does your school or district have a shared understanding of what kind of teaching you need in your classrooms?</a:t>
            </a:r>
          </a:p>
          <a:p>
            <a:r>
              <a:rPr lang="en-US" dirty="0" smtClean="0"/>
              <a:t>If yes, write down the shared vision.</a:t>
            </a:r>
          </a:p>
          <a:p>
            <a:r>
              <a:rPr lang="en-US" dirty="0" smtClean="0"/>
              <a:t>If not, should you?  When a school does not have a shared understanding of effective teaching, what is the consequence on student learning?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you want to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057400"/>
            <a:ext cx="8503920" cy="42672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Big Goals</a:t>
            </a:r>
          </a:p>
          <a:p>
            <a:r>
              <a:rPr lang="en-US" sz="2400" dirty="0" smtClean="0"/>
              <a:t>Why did you choose MAP?  </a:t>
            </a:r>
          </a:p>
          <a:p>
            <a:r>
              <a:rPr lang="en-US" sz="2400" dirty="0" smtClean="0"/>
              <a:t>What do you hope to achieve?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Smaller Goals-Measures of Success</a:t>
            </a:r>
          </a:p>
          <a:p>
            <a:r>
              <a:rPr lang="en-US" sz="2400" dirty="0" smtClean="0"/>
              <a:t>How are you going to get there?</a:t>
            </a:r>
          </a:p>
          <a:p>
            <a:r>
              <a:rPr lang="en-US" sz="2400" dirty="0" smtClean="0"/>
              <a:t>What will it look like?</a:t>
            </a:r>
          </a:p>
          <a:p>
            <a:r>
              <a:rPr lang="en-US" sz="2400" dirty="0" smtClean="0"/>
              <a:t>How will you know you are making progress?</a:t>
            </a: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2050" name="Picture 2" descr="C:\Documents and Settings\janet.wheeler\Local Settings\Temporary Internet Files\Content.IE5\NQFIH4KI\MPj042861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76400"/>
            <a:ext cx="3124200" cy="2126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Plan</a:t>
            </a:r>
            <a:r>
              <a:rPr lang="en-US" dirty="0" smtClean="0"/>
              <a:t> - Begin with the end in mind . . .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1796975"/>
          <a:ext cx="85344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55775" y="1784425"/>
            <a:ext cx="1770036" cy="600164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The End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1828802" y="2133600"/>
            <a:ext cx="4495799" cy="1588"/>
          </a:xfrm>
          <a:prstGeom prst="straightConnector1">
            <a:avLst/>
          </a:prstGeom>
          <a:ln w="57150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74653" y="1676400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Plan backwards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meaning of the data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7696200" cy="5053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ight Arrow 4"/>
          <p:cNvSpPr/>
          <p:nvPr/>
        </p:nvSpPr>
        <p:spPr>
          <a:xfrm>
            <a:off x="2286000" y="6324600"/>
            <a:ext cx="533400" cy="25603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575126" y="6312074"/>
            <a:ext cx="533400" cy="228600"/>
          </a:xfrm>
          <a:prstGeom prst="ellipse">
            <a:avLst/>
          </a:prstGeom>
          <a:noFill/>
          <a:ln w="127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477000" y="6248400"/>
            <a:ext cx="457200" cy="76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64474" y="5967608"/>
            <a:ext cx="48282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195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Do</a:t>
            </a:r>
            <a:r>
              <a:rPr lang="en-US" dirty="0" smtClean="0"/>
              <a:t> - Design your approach</a:t>
            </a:r>
            <a:endParaRPr lang="en-US" dirty="0"/>
          </a:p>
        </p:txBody>
      </p:sp>
      <p:pic>
        <p:nvPicPr>
          <p:cNvPr id="6" name="Picture 2" descr="C:\Documents and Settings\andrew.bean\Desktop\slides\ir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2800" y="1651800"/>
            <a:ext cx="6738400" cy="505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1048</TotalTime>
  <Words>399</Words>
  <Application>Microsoft Office PowerPoint</Application>
  <PresentationFormat>On-screen Show (4:3)</PresentationFormat>
  <Paragraphs>97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Unlocking Reports  to  Reach Your Goals </vt:lpstr>
      <vt:lpstr>Assessment should make a difference</vt:lpstr>
      <vt:lpstr>I have MAP data . . . now what?</vt:lpstr>
      <vt:lpstr>How do you create a shared vision?</vt:lpstr>
      <vt:lpstr>Talk!</vt:lpstr>
      <vt:lpstr>Where do you want to be?</vt:lpstr>
      <vt:lpstr>Plan - Begin with the end in mind . . .</vt:lpstr>
      <vt:lpstr>Make meaning of the data</vt:lpstr>
      <vt:lpstr>Do - Design your approach</vt:lpstr>
      <vt:lpstr>Create focus-target an area of need</vt:lpstr>
      <vt:lpstr>Incorporate Strategies</vt:lpstr>
      <vt:lpstr>Incorporate Strategies</vt:lpstr>
      <vt:lpstr>Apply what you know</vt:lpstr>
      <vt:lpstr>Study – Assess Your Progress</vt:lpstr>
      <vt:lpstr>Act-Begin somewhere!</vt:lpstr>
      <vt:lpstr>Persistence . . . not perfection</vt:lpstr>
      <vt:lpstr>Wisdom</vt:lpstr>
      <vt:lpstr>Go forth . . . . . . have fun!</vt:lpstr>
    </vt:vector>
  </TitlesOfParts>
  <Company>NWEA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Unlocking Reports</dc:title>
  <dc:creator>janet.wheeler</dc:creator>
  <cp:lastModifiedBy>janet.wheeler</cp:lastModifiedBy>
  <cp:revision>103</cp:revision>
  <dcterms:created xsi:type="dcterms:W3CDTF">2008-03-20T17:28:19Z</dcterms:created>
  <dcterms:modified xsi:type="dcterms:W3CDTF">2008-04-04T16:38:51Z</dcterms:modified>
</cp:coreProperties>
</file>