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70" r:id="rId6"/>
    <p:sldId id="271" r:id="rId7"/>
    <p:sldId id="276" r:id="rId8"/>
    <p:sldId id="277" r:id="rId9"/>
    <p:sldId id="278" r:id="rId10"/>
    <p:sldId id="272" r:id="rId11"/>
    <p:sldId id="274" r:id="rId12"/>
    <p:sldId id="273" r:id="rId13"/>
    <p:sldId id="275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3350723-B892-470D-A0A9-5D0C6C361C91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BF9C80A-C0DD-46D6-8DED-947912EF2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9C80A-C0DD-46D6-8DED-947912EF24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14411-FA33-45F2-AF91-F52A23C3038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14411-FA33-45F2-AF91-F52A23C3038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14411-FA33-45F2-AF91-F52A23C3038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2066E91-37F2-4E3B-9D06-6A93FC5B6C8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21BCE5-7C38-4818-9D61-F98FA52C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Select, Prepare and Empower Leaders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Sue Z. Beers</a:t>
            </a:r>
          </a:p>
          <a:p>
            <a:r>
              <a:rPr lang="en-US" dirty="0" smtClean="0"/>
              <a:t>suebeers@netins.net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71872"/>
          </a:xfrm>
        </p:spPr>
        <p:txBody>
          <a:bodyPr>
            <a:normAutofit/>
          </a:bodyPr>
          <a:lstStyle/>
          <a:p>
            <a:r>
              <a:rPr lang="en-US" dirty="0" smtClean="0"/>
              <a:t>Do you have the data?</a:t>
            </a:r>
          </a:p>
          <a:p>
            <a:r>
              <a:rPr lang="en-US" dirty="0" smtClean="0"/>
              <a:t>How are you using the data?</a:t>
            </a:r>
          </a:p>
          <a:p>
            <a:r>
              <a:rPr lang="en-US" dirty="0" smtClean="0"/>
              <a:t>What questions do you have about your data?</a:t>
            </a:r>
          </a:p>
          <a:p>
            <a:r>
              <a:rPr lang="en-US" dirty="0" smtClean="0"/>
              <a:t>How have you used the data to change the way you teach?  </a:t>
            </a:r>
          </a:p>
          <a:p>
            <a:r>
              <a:rPr lang="en-US" dirty="0" smtClean="0"/>
              <a:t>How has the information about students affected the way you teach?</a:t>
            </a:r>
          </a:p>
          <a:p>
            <a:r>
              <a:rPr lang="en-US" dirty="0" smtClean="0"/>
              <a:t>How can we improve the testing process?</a:t>
            </a:r>
          </a:p>
          <a:p>
            <a:r>
              <a:rPr lang="en-US" dirty="0" smtClean="0"/>
              <a:t>Which report gives you the best information?</a:t>
            </a:r>
          </a:p>
          <a:p>
            <a:r>
              <a:rPr lang="en-US" dirty="0" smtClean="0"/>
              <a:t>Others?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Accountability…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It’s not about having all the answers… it’s about asking the right questions!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Gentle pressure</a:t>
            </a:r>
          </a:p>
          <a:p>
            <a:pPr>
              <a:buNone/>
            </a:pPr>
            <a:r>
              <a:rPr lang="en-US" sz="6000" dirty="0" smtClean="0"/>
              <a:t>relentlessly applied!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Accountability is…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/>
              <a:t>What leadership models do you have in place in your district?</a:t>
            </a:r>
            <a:endParaRPr lang="en-US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Who?</a:t>
            </a:r>
          </a:p>
          <a:p>
            <a:r>
              <a:rPr lang="en-US" sz="4400" dirty="0" smtClean="0"/>
              <a:t>Role / Responsibilities?</a:t>
            </a:r>
          </a:p>
          <a:p>
            <a:r>
              <a:rPr lang="en-US" sz="4400" dirty="0" smtClean="0"/>
              <a:t>When?</a:t>
            </a:r>
          </a:p>
          <a:p>
            <a:r>
              <a:rPr lang="en-US" sz="4400" dirty="0" smtClean="0"/>
              <a:t>Report to?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Leadership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Skills…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Negotiation</a:t>
            </a:r>
          </a:p>
          <a:p>
            <a:r>
              <a:rPr lang="en-US" sz="4400" dirty="0" smtClean="0"/>
              <a:t>Evaluation</a:t>
            </a:r>
          </a:p>
          <a:p>
            <a:r>
              <a:rPr lang="en-US" sz="4400" dirty="0" smtClean="0"/>
              <a:t>Communication</a:t>
            </a:r>
          </a:p>
          <a:p>
            <a:r>
              <a:rPr lang="en-US" sz="4400" dirty="0" smtClean="0"/>
              <a:t>Inspiration</a:t>
            </a:r>
          </a:p>
          <a:p>
            <a:r>
              <a:rPr lang="en-US" sz="4400" dirty="0" smtClean="0"/>
              <a:t>Motivation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Cheerleaders</a:t>
            </a:r>
          </a:p>
          <a:p>
            <a:r>
              <a:rPr lang="en-US" sz="6000" dirty="0" smtClean="0"/>
              <a:t>Coaches</a:t>
            </a:r>
          </a:p>
          <a:p>
            <a:r>
              <a:rPr lang="en-US" sz="6000" dirty="0" smtClean="0"/>
              <a:t>Therapists</a:t>
            </a:r>
          </a:p>
          <a:p>
            <a:pPr>
              <a:buNone/>
            </a:pPr>
            <a:r>
              <a:rPr lang="en-US" sz="4800" dirty="0" smtClean="0"/>
              <a:t>To work with a wide range of personalities…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 leaders who are…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/>
              <a:t>What do leaders need beyond the rest of the staff?</a:t>
            </a:r>
          </a:p>
          <a:p>
            <a:r>
              <a:rPr lang="en-US" sz="5400" dirty="0" smtClean="0"/>
              <a:t>How will this be provided?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for Leaders…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On-going</a:t>
            </a:r>
          </a:p>
          <a:p>
            <a:r>
              <a:rPr lang="en-US" dirty="0" smtClean="0"/>
              <a:t>“Just enough” information at one time</a:t>
            </a:r>
          </a:p>
          <a:p>
            <a:r>
              <a:rPr lang="en-US" dirty="0" smtClean="0"/>
              <a:t>Applicable / useable</a:t>
            </a:r>
          </a:p>
          <a:p>
            <a:r>
              <a:rPr lang="en-US" dirty="0" smtClean="0"/>
              <a:t>Frequent</a:t>
            </a:r>
          </a:p>
          <a:p>
            <a:r>
              <a:rPr lang="en-US" dirty="0" smtClean="0"/>
              <a:t>Job-embedded</a:t>
            </a:r>
          </a:p>
          <a:p>
            <a:r>
              <a:rPr lang="en-US" dirty="0" smtClean="0"/>
              <a:t>Mentoring</a:t>
            </a:r>
          </a:p>
          <a:p>
            <a:r>
              <a:rPr lang="en-US" dirty="0" smtClean="0"/>
              <a:t>Quality resources</a:t>
            </a:r>
          </a:p>
          <a:p>
            <a:r>
              <a:rPr lang="en-US" dirty="0" smtClean="0"/>
              <a:t>Variety of venues</a:t>
            </a:r>
          </a:p>
          <a:p>
            <a:r>
              <a:rPr lang="en-US" dirty="0" smtClean="0"/>
              <a:t>Mechanisms for accountability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Good PD…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Good PD: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i="1" dirty="0">
                <a:solidFill>
                  <a:schemeClr val="tx1"/>
                </a:solidFill>
              </a:rPr>
              <a:t>Use adult learning theory…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Identify needs of adults</a:t>
            </a:r>
          </a:p>
          <a:p>
            <a:r>
              <a:rPr lang="en-US" sz="3600" dirty="0"/>
              <a:t>Include elements of adult learning theory</a:t>
            </a:r>
          </a:p>
          <a:p>
            <a:r>
              <a:rPr lang="en-US" sz="3600" dirty="0"/>
              <a:t>Gain commitment of participants</a:t>
            </a:r>
          </a:p>
          <a:p>
            <a:r>
              <a:rPr lang="en-US" sz="3600" dirty="0"/>
              <a:t>Create framework for implementation of PD content</a:t>
            </a:r>
          </a:p>
          <a:p>
            <a:r>
              <a:rPr lang="en-US" sz="3600" dirty="0"/>
              <a:t>Attend to learning styles / needs of participants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Rauch (1972):  Adult learners…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dirty="0"/>
              <a:t>Need to be honored for their experience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/>
              <a:t>Info must have personal meaning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/>
              <a:t>Clear and shared purpose or goal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/>
              <a:t>Learn best when they are active participants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/>
              <a:t>Require that time is used wisely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Implementing PD: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i="1" dirty="0">
                <a:solidFill>
                  <a:schemeClr val="tx1"/>
                </a:solidFill>
              </a:rPr>
              <a:t>Providing ongoing support…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Support participant learning</a:t>
            </a:r>
          </a:p>
          <a:p>
            <a:r>
              <a:rPr lang="en-US" sz="3200" dirty="0"/>
              <a:t>Design delivery that leads to participant understanding</a:t>
            </a:r>
          </a:p>
          <a:p>
            <a:r>
              <a:rPr lang="en-US" sz="3200" dirty="0"/>
              <a:t>Select tools for reflection and sharing</a:t>
            </a:r>
          </a:p>
          <a:p>
            <a:r>
              <a:rPr lang="en-US" sz="3200" dirty="0"/>
              <a:t>Facilitate learning </a:t>
            </a:r>
          </a:p>
          <a:p>
            <a:r>
              <a:rPr lang="en-US" sz="3200" dirty="0"/>
              <a:t>Communicate outside of the school to build support for PD</a:t>
            </a:r>
          </a:p>
          <a:p>
            <a:r>
              <a:rPr lang="en-US" sz="3200" dirty="0"/>
              <a:t>Ensure support structures are in place</a:t>
            </a:r>
          </a:p>
          <a:p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328</Words>
  <Application>Microsoft Office PowerPoint</Application>
  <PresentationFormat>On-screen Show (4:3)</PresentationFormat>
  <Paragraphs>80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Select, Prepare and Empower Leaders</vt:lpstr>
      <vt:lpstr>Building a Leadership Team</vt:lpstr>
      <vt:lpstr>Leadership Skills…</vt:lpstr>
      <vt:lpstr>We need leaders who are…</vt:lpstr>
      <vt:lpstr>PD for Leaders…</vt:lpstr>
      <vt:lpstr>Qualities of Good PD…</vt:lpstr>
      <vt:lpstr>Good PD: Use adult learning theory…</vt:lpstr>
      <vt:lpstr>Rauch (1972):  Adult learners…</vt:lpstr>
      <vt:lpstr>Implementing PD: Providing ongoing support…</vt:lpstr>
      <vt:lpstr>Questions for Accountability…</vt:lpstr>
      <vt:lpstr> </vt:lpstr>
      <vt:lpstr>Accountability is…</vt:lpstr>
      <vt:lpstr>Sharing…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Select, Prepare and Empower Leaders</dc:title>
  <dc:creator> </dc:creator>
  <cp:lastModifiedBy>Kari Augustine</cp:lastModifiedBy>
  <cp:revision>10</cp:revision>
  <dcterms:created xsi:type="dcterms:W3CDTF">2009-06-16T01:23:10Z</dcterms:created>
  <dcterms:modified xsi:type="dcterms:W3CDTF">2009-06-16T04:52:41Z</dcterms:modified>
</cp:coreProperties>
</file>